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567" r:id="rId4"/>
    <p:sldId id="568" r:id="rId5"/>
    <p:sldId id="569" r:id="rId6"/>
    <p:sldId id="553" r:id="rId7"/>
    <p:sldId id="554" r:id="rId8"/>
    <p:sldId id="555" r:id="rId9"/>
    <p:sldId id="556" r:id="rId10"/>
    <p:sldId id="557" r:id="rId11"/>
    <p:sldId id="5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3170-A128-4A1E-8539-8B36AF029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4775D-0CD6-4D1E-A6E2-96A765C94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8A2AC-141F-4A7F-B020-F9158ADE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CD5B-1415-4B2A-B42D-A911C6B5B056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CAD6B-AA8A-4E99-99C4-762EF8B7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9ABDF-3FEB-47F3-ADD2-82020B67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8F84-2383-449E-9CEF-EABBB2B0E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64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7BE7-C1F0-4721-B94A-ECD04D0F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1B02D-AB1D-460E-AEA1-F4F2980B4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F302E-E318-469C-A3F9-94F194AB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CD5B-1415-4B2A-B42D-A911C6B5B056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551C4-D5C7-403E-A99F-9B413175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89473-D104-4231-AD02-4FC03B5A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8F84-2383-449E-9CEF-EABBB2B0E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06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2D0B56-86CC-40DE-A9CA-47AB338C6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6D3DC-BD62-47A3-A13C-790693CEF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5EC39-EFDE-4010-A713-95744037C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CD5B-1415-4B2A-B42D-A911C6B5B056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199B2-DB02-44A2-8829-F1FA9EDF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F63E6-B29B-455E-AF1D-024CAACB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8F84-2383-449E-9CEF-EABBB2B0E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48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1CD2-AAEC-40A4-9BCD-5E35F3FB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A999A-EAA5-4F1E-AC6E-279007E7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8265E-7C3E-4DF4-B71A-0384E31B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CD5B-1415-4B2A-B42D-A911C6B5B056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092AA-9290-4E41-B466-DD7F9654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B2341-4732-4B0B-A9DD-543BB360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8F84-2383-449E-9CEF-EABBB2B0E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38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16A4-AE69-4475-A553-CC7A98E8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872D6-CF01-4397-BDCE-2A8179F46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1DF8-2217-499C-A732-CE36A92F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CD5B-1415-4B2A-B42D-A911C6B5B056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C3117-EDE1-499A-AC52-36665F71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8F71-B257-4B5B-AA76-2D97276F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8F84-2383-449E-9CEF-EABBB2B0E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92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C5AC-5A20-42A1-BF3D-432498DD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13B1F-4ED6-42C5-BA0F-8F01D2560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F12E0-BDDB-4FC6-BF17-9F3899BF2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11BF0-2A35-408F-B1ED-C54D96A4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CD5B-1415-4B2A-B42D-A911C6B5B056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C43C8-947A-4687-8BE0-066C7D2CE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CDB15-4152-4D4C-81FA-2CC0D5CC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8F84-2383-449E-9CEF-EABBB2B0E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32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EFA0-2624-46C1-A9B7-048035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97D11-0606-4519-9162-AC5C11E56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B7F89-2C7B-4006-BB79-5E9EA1D66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A88C3-950A-4E7B-8990-39467CE26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9329D6-DAED-46A7-BA3E-7A76F990D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AB8969-4011-4184-B81C-48B2CEE7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CD5B-1415-4B2A-B42D-A911C6B5B056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A2203-A954-4698-AEC4-6325CF2C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0CE805-F89D-420E-8CBD-C4EA9C3E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8F84-2383-449E-9CEF-EABBB2B0E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42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396B-0EC2-4C11-A472-6DEB67F5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71983-EF2D-4DA2-8B24-B6F97410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CD5B-1415-4B2A-B42D-A911C6B5B056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5500C-8B43-44A9-9C84-306CD326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84FD5-EE68-45BF-8ECA-0F87D13D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8F84-2383-449E-9CEF-EABBB2B0E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85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953797-0CB8-4CDE-9F7F-4BC88098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CD5B-1415-4B2A-B42D-A911C6B5B056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5CFC-3C2B-40B6-8842-1E51C98EA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8D813-72E4-4F1E-9E07-A9860AFD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8F84-2383-449E-9CEF-EABBB2B0E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00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65BE-57C1-4B12-BCCD-C3E2D5C7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1D46B-A4FF-4F40-B787-E5CFE4B4F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FC83F-EB11-4048-9CAD-454B5BF64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B0B38-DD73-4E37-A98C-E72248BC9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CD5B-1415-4B2A-B42D-A911C6B5B056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C84A8-39B5-4309-A4C7-496FABBA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01F56-F62E-485D-ACA5-605A2A4C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8F84-2383-449E-9CEF-EABBB2B0E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89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130B-5143-4EE1-91D1-FF8D66F6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F1E5C-9CA3-4EAC-A7D5-3E7A56B9A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B3A19-F846-4D9A-B947-C361FF6B7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3D718-2AE1-452D-9E75-BE9672CA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CD5B-1415-4B2A-B42D-A911C6B5B056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D4F2F-9D85-434E-8175-02624138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4CE19-132E-4353-9C01-5585646F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8F84-2383-449E-9CEF-EABBB2B0E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55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CBCC94-6C73-45CA-AC3E-82E7FB28A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CC342-9F86-4683-8381-F1C9B0522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B16D2-BCDE-4A74-B9F4-17EEC0619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9CD5B-1415-4B2A-B42D-A911C6B5B056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21D3B-B0D4-45DD-A1F1-49F58DD65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36AC4-21B4-4A42-BA46-2C2F1A89A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A8F84-2383-449E-9CEF-EABBB2B0E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18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4C435B-3E21-4B8C-BD99-42478EF6CA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7" t="3587" r="1830"/>
          <a:stretch/>
        </p:blipFill>
        <p:spPr>
          <a:xfrm>
            <a:off x="401216" y="335902"/>
            <a:ext cx="9010639" cy="39867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518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AEA394-D7C1-456F-B1D1-01ACE0505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5" t="5432" b="5077"/>
          <a:stretch/>
        </p:blipFill>
        <p:spPr>
          <a:xfrm>
            <a:off x="347869" y="278297"/>
            <a:ext cx="9756913" cy="25146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328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21C680-D6A8-4DFF-B661-38AE6CA00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8" y="237893"/>
            <a:ext cx="6714838" cy="47615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610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A98702-FF9E-4595-A3F4-67B4883E05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5" t="2278" r="2052" b="2276"/>
          <a:stretch/>
        </p:blipFill>
        <p:spPr>
          <a:xfrm>
            <a:off x="164971" y="147783"/>
            <a:ext cx="4905791" cy="3806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F18FD1-F699-4DD4-9F51-57A097727B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2" t="7438" r="1088"/>
          <a:stretch/>
        </p:blipFill>
        <p:spPr>
          <a:xfrm>
            <a:off x="164972" y="4025906"/>
            <a:ext cx="4905791" cy="25077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55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47CA46-B22C-4C73-B35F-9F04191738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1" t="5215" r="1120" b="3335"/>
          <a:stretch/>
        </p:blipFill>
        <p:spPr>
          <a:xfrm>
            <a:off x="218661" y="238538"/>
            <a:ext cx="8676862" cy="15107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D5F840-384F-4ECC-8F53-829564FAE4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1" t="1955" r="1120" b="1283"/>
          <a:stretch/>
        </p:blipFill>
        <p:spPr>
          <a:xfrm>
            <a:off x="218661" y="1749287"/>
            <a:ext cx="8676862" cy="43036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899DD7-C7BA-4EE4-8937-29C03C9B36B6}"/>
              </a:ext>
            </a:extLst>
          </p:cNvPr>
          <p:cNvSpPr/>
          <p:nvPr/>
        </p:nvSpPr>
        <p:spPr>
          <a:xfrm>
            <a:off x="218661" y="238538"/>
            <a:ext cx="8676862" cy="581439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C2BABE-F84B-4B1B-93DF-E7F1B0981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7" r="16526" b="5694"/>
          <a:stretch/>
        </p:blipFill>
        <p:spPr>
          <a:xfrm>
            <a:off x="238539" y="231084"/>
            <a:ext cx="8597348" cy="226363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956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8832D4-BA06-4888-B678-B4FC2753C1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9" t="23862" r="1236" b="1964"/>
          <a:stretch/>
        </p:blipFill>
        <p:spPr>
          <a:xfrm>
            <a:off x="288235" y="258417"/>
            <a:ext cx="8935277" cy="503275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0529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8CE602-7E00-405E-AACE-EA4432460B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5" t="1880" r="3607" b="1990"/>
          <a:stretch/>
        </p:blipFill>
        <p:spPr>
          <a:xfrm>
            <a:off x="198782" y="168966"/>
            <a:ext cx="10688308" cy="515840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034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F7A697-5D6A-41A0-A384-1FAE4B85FA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6" t="2267" r="2074"/>
          <a:stretch/>
        </p:blipFill>
        <p:spPr>
          <a:xfrm>
            <a:off x="178904" y="178903"/>
            <a:ext cx="10843592" cy="441979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815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8A6515-5D01-41B1-BB35-1EED75906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4" t="1683" r="1432" b="2294"/>
          <a:stretch/>
        </p:blipFill>
        <p:spPr>
          <a:xfrm>
            <a:off x="188842" y="168965"/>
            <a:ext cx="11270975" cy="476996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7072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B5B075-3CCA-463E-9A64-82CDD8ED71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1" t="2970" r="2052" b="3216"/>
          <a:stretch/>
        </p:blipFill>
        <p:spPr>
          <a:xfrm>
            <a:off x="228600" y="268357"/>
            <a:ext cx="11489635" cy="380668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152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6</cp:revision>
  <dcterms:created xsi:type="dcterms:W3CDTF">2022-11-03T05:44:29Z</dcterms:created>
  <dcterms:modified xsi:type="dcterms:W3CDTF">2022-11-11T13:00:01Z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2022-11-03T05:44:29Z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c7ef8ad8-408c-4818-80b1-a7f03f36de32</vt:lpwstr>
  </property>
  <property fmtid="{D5CDD505-2E9C-101B-9397-08002B2CF9AE}" pid="8" name="MSIP_Label_19540963-e559-4020-8a90-fe8a502c2801_ContentBits">
    <vt:lpwstr>0</vt:lpwstr>
  </property>
</Properties>
</file>