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694F-183B-4E59-A248-81B4A5C4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B33C-BF98-4AFF-A20E-8A295DCE3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5276A-67F2-4DF9-B14A-44B873C3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664D-70E5-4CCA-A347-5CA480F6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1FE69-C2D8-4B0F-B58E-A7B28F1B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1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6C26-FC88-402A-9C5E-F15A8735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2452B-5034-4357-8A86-AD19AF1A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5AE2F-FBCA-4B5F-91BF-43842C98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A5EBA-C6EE-4CA4-828E-CC8A3B82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9A4D-C65D-4F7F-B176-6EF2F6B4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03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ADE34-47BD-4E5D-AD14-EDCDD5012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5103D-C9F5-4514-990A-66B781A20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1E92-52A8-4042-BD3A-D41385F5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3A46-11A7-468F-99BA-DBA7289E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72CA-5314-4E45-AB55-2489367D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8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CE89-893B-4F35-82B9-182B3AB5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09CB1-B356-442E-884B-92448491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35A3-84FA-4E98-9D9D-AE39330D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42A6-EDAD-4EA6-83A8-C19B3283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2194-BD86-4573-A0D9-6BD7F6C4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7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6BF5-856D-4A51-B39C-19DD577F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27B2-B526-45D5-955A-DCC696F5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C2CE-544C-482C-85D3-64FA7F3A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6323C-080C-450D-88DA-DB07D1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9F43-C9D9-4999-8D2D-CD64C627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2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2E2E-8A11-4C48-8AF8-613451FE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B060-D9EC-4D6B-B358-F1384E5EF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DAF82-B8A7-4464-9629-3AA5782E7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90E76-FFE4-47E0-AF12-05CFDF0C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CDD88-4FE6-4E1E-96BD-07137F83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6446D-EEE1-4EF6-87FE-0B1020F2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5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903A-0D6F-4EBB-9715-7FBAC3DD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407FA-F929-4951-A9BD-273679FB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623D8-810F-4D9D-B9E3-FE150192A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913BD-65EC-4C57-AB16-271D1CE9C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63DC6-BCA9-4FAE-ABA9-B4B177D40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11E6-A77E-48E3-BB7C-3B8AC747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BD880-31D3-4988-BCFB-6B308F03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9B28D-B9F5-4026-9C48-D0B15698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5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CA17-5C1D-4EFF-BD6E-BD7DE84D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38287-4105-4E1B-B1F4-9FDA10D9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DB64E-87FF-41C7-A435-2D2DD50C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FA9A9-CABF-4837-9B32-A305D399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3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9901F-B535-431D-A2B3-C500E4EA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FA0FD-4AA9-4ACE-9149-A1EB942B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2999-2BE6-41C5-9BF4-76CE5DCF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7524-12F5-4964-B4BA-FA123C12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0168-2A91-4D38-86FD-168581EB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69F8E-7733-4E02-A155-B7FF4B5D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4DCBC-5B05-44AB-BF15-6B801117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50F8A-500C-421C-B976-76863B39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CB79E-A722-4C26-9FEA-5318A262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0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8C2B-F532-4511-B645-E1EEE998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C9027-8B43-402E-A65C-612A8BE56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FF1EA-9147-48C3-9613-353A70F72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860B-C877-4F9B-A514-DE08DD87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F53CD-4EE5-48E9-8657-109612E4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10B3-4091-4F97-9273-4AF7C89E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2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7389A-BBCA-4A9C-B1D0-DFA21FA6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30EE0-FAF9-4AD5-A170-03483AA1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1AF7-416F-4DE4-A0D4-DD0377BF6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107-6F44-4830-8A0A-B1418090F789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C2F3-E374-4FB3-A0D2-EA9D7A4D6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FC66-491F-4005-8A2F-E89E3C8E6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8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2023-02-19T14:00:25Z</dcterms:created>
  <dcterms:modified xsi:type="dcterms:W3CDTF">2023-02-19T14:00:31Z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2023-02-19T14:00:26Z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0b10d396-b315-47a6-b158-daee0ecfa9ea</vt:lpwstr>
  </property>
  <property fmtid="{D5CDD505-2E9C-101B-9397-08002B2CF9AE}" pid="8" name="MSIP_Label_19540963-e559-4020-8a90-fe8a502c2801_ContentBits">
    <vt:lpwstr>0</vt:lpwstr>
  </property>
</Properties>
</file>