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1B08-671A-45EB-8CBA-E18A14773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5F2C4-73A7-48CC-AB67-9E83315F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CFC-108D-4C3C-88F3-A7BB9383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4E74B-BD46-4CEE-A3C5-8B11500E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920E-1EF1-44CA-8628-6024F13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1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495F-7A49-49B6-8C99-5C491AEE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2E320-CE3A-46F3-93C0-F0B9DFBC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1136-2630-4B2B-AAFE-0FE915AA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01B5-63A9-4472-B876-11CD41BD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F4A4-8EB5-4CF3-AF45-D1CF00EA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8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440B6-7F67-41F1-BE34-E3F6622A8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8E256-3CCE-4C06-8F1A-4C025125E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FEC5-9377-44A4-A933-9D2E84D4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FE1C-2AB7-440D-978E-E07A9D07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6020-E93A-4BC5-8CE9-DB0FE58C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0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F3AB-BFB9-4893-BA10-7E1985D5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CBB-718A-4D1D-AF2A-F4A2A590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0572-230A-4B58-AB32-47660576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3964-8A7C-4B6E-AAC1-62C125BC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C2D4-C3D1-4CEA-8DCD-059E58F1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5EF-DE31-42A4-B109-5DF5A068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FAC9-8E7E-4476-AA9B-DFAA1FB2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CA6F-9A33-4EC3-9B71-6C911E5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043A-D7FD-4853-A5AB-0E09C252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E87C-2701-4D2A-AE0E-6812B5C2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29DB-2E30-4835-A7E5-C36BB77B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9140-06F8-4100-BBF9-8FD30CA9F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01C2D-286B-412F-8BB9-262E4C92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C21E-2B87-49CE-BB45-E6F55FA6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FE4A-BE76-4914-98B4-A069DBB1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4686-ECCD-455B-804A-27F3F47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B85E-14F8-4870-98CC-10B69E60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3E96-C0FF-4314-96DD-FF59E507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08566-FEFE-4D8B-A755-85A14736F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120DC-F3E0-4DEA-9B9B-5F457EB06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1A86-EC13-481B-9302-4B2C4EE5F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94BEF-F733-4E86-A33F-450CA344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387A2-9589-4070-B960-A4F8427F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8336C-1A90-4D75-A959-6F4183E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7129-E8E3-42CA-AFDD-30539092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73121-0CE6-4868-BED4-974F21F9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4B889-76B4-4BA5-8430-8F6FB5D7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C4C74-ADCF-481B-8E59-5DC35505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4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E2DEF-25F5-4D5D-8A72-573D2E99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7747A-050A-442C-A94F-CA7B035B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1C62-9EE1-4942-BA73-C6D838F4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9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7286-2468-4DE3-B3F2-E986C2F2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7721-86D0-49ED-95EA-AD90FE2D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AB3E-D938-4748-A633-97568C72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1ED6-343A-46F8-8B87-C6A50946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67CEE-B477-41AE-B3F4-5CC4375C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009BE-456B-478B-B468-859C1027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6D2B-1219-4FC9-BA59-AE4C20E7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B4D09-1E7B-4A64-8F20-E584762D7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E6AFA-24CF-4CA8-8F3E-DCBBBE05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BED70-CF5A-44C0-ADC0-44DAA765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EECED-B490-4B66-9469-93B7DF91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8F08-3FB5-441A-BE2A-530F9771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3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49C63-F1C8-4104-AB4F-E04D296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64C91-101D-412A-A375-4AF1CFB8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50A1-F346-4F64-86AE-3097F4262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AE86-428E-4C3D-8667-3412EEE9DF3D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CC72-559A-4F63-A99C-5C9EEB1DD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C09E-1FB3-4F08-BD96-57ACF1EBE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DBE9-14D9-4BA6-949C-06B8A221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3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2311C-0EFC-4AB8-AA29-1DDF2A477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2" t="31217"/>
          <a:stretch/>
        </p:blipFill>
        <p:spPr>
          <a:xfrm>
            <a:off x="146470" y="773074"/>
            <a:ext cx="5553939" cy="2105862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01D42-3E99-4FC8-8FD4-B24CB99EA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81" b="84825"/>
          <a:stretch/>
        </p:blipFill>
        <p:spPr>
          <a:xfrm>
            <a:off x="146470" y="131732"/>
            <a:ext cx="2665742" cy="4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2023-02-01T17:02:52Z</dcterms:created>
  <dcterms:modified xsi:type="dcterms:W3CDTF">2023-02-01T17:12:26Z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2023-02-01T17:02:52Z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637d1d36-e3d6-46ad-9290-e6202c054a83</vt:lpwstr>
  </property>
  <property fmtid="{D5CDD505-2E9C-101B-9397-08002B2CF9AE}" pid="8" name="MSIP_Label_19540963-e559-4020-8a90-fe8a502c2801_ContentBits">
    <vt:lpwstr>0</vt:lpwstr>
  </property>
</Properties>
</file>