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D48B-7DEA-4813-9C94-2709AC36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04199-3799-4CAF-8DFC-F7750D5ED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B446-DFD9-44F7-B503-54B1DDB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3856-9095-498E-8833-D61C983C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8505D-5A1C-4CFF-A813-A82D7D78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1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1F1-60B4-4A2B-B931-57426209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F8C3C-08F5-487F-A8EE-2BF61E0C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341D-FC2C-442B-AA3C-2A5094CE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0453-537E-4B66-87B0-AA7777A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5A9D-F4A0-44FD-8FC8-80EFAF18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63E02-5D6A-48CE-960B-2C2860BF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EAB7F-7F10-4C12-B33F-E306E3C5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3A00-3242-4F06-B620-C4AC2CFF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5E79-C239-4770-A650-75DD0ECE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7BC3-D53D-4FE1-87A9-54877305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002B-EB75-4FC7-B5BC-9C8C5520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3229-EFF7-4F05-9765-0F42BE1F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BFA1-7772-4EC9-8CF7-5598D6FA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DCD8-D902-4E31-88BC-6F9D9634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7B64-2C80-42A2-A4B3-5784A038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0952-9D54-4861-9620-D6B9D501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ECA3-5CE8-462B-A1DD-ABF3500A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6AF2E-AAA9-44B3-8440-CF861FCA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7E28-D6DA-4846-817A-253A143F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7D83-A189-453C-9581-C757FA59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1AAC-FAD5-4485-BF16-4C167F04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2A01-CD8C-4C46-907F-F00CBFAC4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7B17-3AF8-40AA-B6E6-86102450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809A-4BDC-4B6B-9031-F31A9D96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DD1BA-21DB-4051-98DC-4A56DB61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80D36-30AE-40CD-8622-E0F34769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8BE7-8B0B-4FDD-AE05-42A98EA6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CB1D-048E-4B14-9015-3088ACC0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BA8A7-781B-43BD-9CFF-33506AF37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5C8F1-B5BD-471E-96E9-747969CDD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97265-44CB-4F37-9A43-02BBE610F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2CE2D-D7CB-46F0-B596-E5A9A07C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D1354-58C6-4DF7-9027-F64DFAC0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DE893-7464-4779-928C-FA9FF3C4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EB36-DE40-45BB-9A61-972657C4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B0AB0-F88F-4346-8E13-C66E0612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BC85D-2BA8-423A-9519-1BED6D63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5C9E3-6F08-4D3B-991A-DA1FF077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9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76B12-A826-4D37-A772-EC239272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B390F-4666-41FC-B6C4-BB19086C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0CA2-6AAF-4D37-AA83-DEAC117B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9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B1B0-621D-457E-B9BF-74A743E0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E4AD-978F-4E9E-BBE9-9D5510E3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66826-9A4F-40E7-8B7B-EF603629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1193-27A9-4DDD-A04A-955A5CDE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4964C-1F34-435D-BC7B-F5346F81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9972-FB35-4F30-8B3C-62325A53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7EF0-C0C6-4209-9E5B-98423CA4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32061-169B-40AE-AA3D-5F87F873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2F686-81CC-414D-B6C7-9800594EF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27C8D-AB2E-4EFD-B86B-A2CC6D5B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11910-A5B9-4388-A8D1-9B182423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88723-2DFC-4FAC-8736-514125B7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8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EAF9D-3079-40DC-BA3B-41E1BB71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DCB3B-B4F2-4E48-BD29-AC0186BB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1EE1-0770-4059-97E0-DE964E74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3029-BD98-4482-951B-390AF91B884F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CF23-EEB2-4B9C-A4C0-6ACEAE757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3E45-B36B-4E5B-AF4D-C628BC035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E21-F938-4E44-AEDB-71AA59A5E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8564C-4502-4C99-936D-45A4CEE3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7" t="35176" r="17257" b="10355"/>
          <a:stretch/>
        </p:blipFill>
        <p:spPr>
          <a:xfrm>
            <a:off x="185939" y="856035"/>
            <a:ext cx="5806300" cy="2623081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C0845-81DF-4F04-BD10-B46C630BD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36" b="87131"/>
          <a:stretch/>
        </p:blipFill>
        <p:spPr>
          <a:xfrm>
            <a:off x="185938" y="186805"/>
            <a:ext cx="4152598" cy="513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F403D-A762-4329-A0D5-1E2F2DC80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9" t="50000" r="53605" b="36312"/>
          <a:stretch/>
        </p:blipFill>
        <p:spPr>
          <a:xfrm>
            <a:off x="185937" y="3964021"/>
            <a:ext cx="6389961" cy="1352261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AAA16-F8E7-4A13-9A8A-1E4D347837D3}"/>
              </a:ext>
            </a:extLst>
          </p:cNvPr>
          <p:cNvSpPr txBox="1"/>
          <p:nvPr/>
        </p:nvSpPr>
        <p:spPr>
          <a:xfrm>
            <a:off x="185937" y="5480174"/>
            <a:ext cx="684039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First time of execution runs successfully but when you run second time it throughs an error.</a:t>
            </a:r>
          </a:p>
        </p:txBody>
      </p:sp>
    </p:spTree>
    <p:extLst>
      <p:ext uri="{BB962C8B-B14F-4D97-AF65-F5344CB8AC3E}">
        <p14:creationId xmlns:p14="http://schemas.microsoft.com/office/powerpoint/2010/main" val="305912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8ADC1-C67E-432F-9464-B224CD9E7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28085" r="9811" b="6241"/>
          <a:stretch/>
        </p:blipFill>
        <p:spPr>
          <a:xfrm>
            <a:off x="136186" y="145915"/>
            <a:ext cx="11955294" cy="5808291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8619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2023-02-01T17:12:56Z</dcterms:created>
  <dcterms:modified xsi:type="dcterms:W3CDTF">2023-02-01T17:20:10Z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2023-02-01T17:12:56Z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78857d28-bcf8-45f2-a03a-9533d4074b75</vt:lpwstr>
  </property>
  <property fmtid="{D5CDD505-2E9C-101B-9397-08002B2CF9AE}" pid="8" name="MSIP_Label_19540963-e559-4020-8a90-fe8a502c2801_ContentBits">
    <vt:lpwstr>0</vt:lpwstr>
  </property>
</Properties>
</file>