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93E9-5516-43F6-B767-036FDBC4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5EA9A-6AA7-4DDD-ADFA-270CD227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D26A-152F-43FF-AE34-8914E7D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0A6B-B09E-40EC-998F-E0FE3430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1F4B-0986-4AA2-8602-9D687EAE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8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31B0-3EB8-48EF-88B8-0FB53096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66541-CADF-4FDD-AD7A-B20469AE0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1904-1A09-463C-AE36-9BC6BE10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D6E94-B95A-44FB-9763-0B2181CE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B2C63-C0F8-4324-9BCD-DD1156CB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EAE8B-6110-4699-BB9F-7C625117A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2C11E-9D60-4D3E-9BB0-336A89A8D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B9F0-A5E4-4A35-BD61-7564E67A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0033-0403-40A4-9C13-E0723FF7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1D66-BB73-45BB-A5AF-9F806659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2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5118-7B39-4475-8B15-F5BAA2B1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B3F8-8D89-43E3-89B7-6FEF3372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74B8-E7A1-45D0-AF6E-F37993C7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670B-5E6F-40B1-B8B3-9D5C3C6F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A449-7C82-42F2-BB0B-D300C627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2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50EA-C332-4F01-A17C-68DFBB6A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D0CD7-0F9D-43B7-9664-9901332B9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1B5F-A479-45F3-91F0-F344161B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0BC3-ADE8-447B-A919-AEF67D7C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8512-0A58-491E-A211-5CAF8BB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7A08-84F2-4F45-9C5F-F4778C11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7B7B-6180-41E1-B026-022424C24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79CE3-934E-4751-855F-A2D919797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D43CA-99D5-41DE-B407-19B80DB4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89DBF-3CFD-4561-96EE-B4AF2D1D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1CB7-5162-4985-98AA-9E3B8077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3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9C1-385D-4AF0-BEBE-76540609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8797-258C-438F-8300-72D7001C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AA3A8-A40D-48B4-B6B8-C82054D6B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84C61-416B-49B4-9BBB-4D277EEE8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51304-E2A9-4287-89F9-849AA7E79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1600A-F67A-47C8-AAA8-6213FD13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796D6-A23E-467F-982D-A780D6A3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A2E58-2F6C-4C36-9FE2-B8B64921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2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BE06-2B52-492A-ACFB-B99A5E5B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A8EA3-91F6-470A-AB6D-67430C71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1B118-7397-42B7-8207-EF928DE4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76307-469E-411B-8FC7-B946253D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6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F0BEA-2188-4C44-B690-2C88421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2B3DB-9DA9-4ECB-9EE2-0B6AA5A5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B34ED-0DE2-4B70-9B3D-CCB3A8E2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1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7E00-30F7-44DF-B771-BA6A8592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CC98-D088-442E-85B4-0E7C09BF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12D1C-1469-4DE9-919E-2BCB0D25C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3AF86-5832-4960-B752-CF09280F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E3C0-BFA4-4197-9E62-95C940C7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1A98-970E-4E97-AF74-FDFC8A1C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14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C85C-5CD7-498A-8B19-FA5CA6AC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1F03C-EB81-4BE3-A2C7-FFD8B4EA1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B245D-C6AA-45FA-8C29-7E4B6291A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DFA3D-95E7-42D0-AF9B-D8646FA3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F5256-98AC-4392-84B6-9388ACED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C5CFD-8682-47B3-8E87-F7B47636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97E2A-7282-4AF3-B80A-133D9AA2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ACC90-223E-4728-8EE0-C55126AD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D068-BCFD-4D0B-9111-4BD2D4555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B080-CBD6-4D39-B7A1-7B5DF2B27811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6FA3-58D0-400B-AFCF-7F8AA24BB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1B2C-D79E-44BE-97DB-231E45720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862A-7BE9-400D-91C6-8A1F05904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FFD15F-CCD8-46E4-8A54-A8413846F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4" t="35598" r="14990" b="6919"/>
          <a:stretch/>
        </p:blipFill>
        <p:spPr>
          <a:xfrm>
            <a:off x="115031" y="865394"/>
            <a:ext cx="5980969" cy="2772113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3DD2E-2B3A-4B6E-9D74-36D31E242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82" b="88568"/>
          <a:stretch/>
        </p:blipFill>
        <p:spPr>
          <a:xfrm>
            <a:off x="115031" y="158895"/>
            <a:ext cx="3257898" cy="4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5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A3B22-F24E-428D-B2EE-E5F956534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4" t="28227" r="9722" b="6383"/>
          <a:stretch/>
        </p:blipFill>
        <p:spPr>
          <a:xfrm>
            <a:off x="194553" y="165370"/>
            <a:ext cx="11828834" cy="5710044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39900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F79468-8D02-4B06-A747-645101988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1" t="36522" r="65068" b="25797"/>
          <a:stretch/>
        </p:blipFill>
        <p:spPr>
          <a:xfrm>
            <a:off x="214008" y="218659"/>
            <a:ext cx="4266811" cy="3429213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44276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2023-02-01T17:20:37Z</dcterms:created>
  <dcterms:modified xsi:type="dcterms:W3CDTF">2023-02-01T17:28:35Z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2023-02-01T17:20:37Z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a9652b04-55ce-426a-b991-2608754ced3e</vt:lpwstr>
  </property>
  <property fmtid="{D5CDD505-2E9C-101B-9397-08002B2CF9AE}" pid="8" name="MSIP_Label_19540963-e559-4020-8a90-fe8a502c2801_ContentBits">
    <vt:lpwstr>0</vt:lpwstr>
  </property>
</Properties>
</file>