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7594-9E5E-4066-9516-8A9F58A49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16516-54DE-403F-B1A7-48C6455E6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AFD9-815D-4635-8FB7-55059143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CBD4-21AF-464C-B8A9-0A902E7D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55795-2DA6-4AD3-8C0A-7DF41D4C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4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2893-831D-49DF-ACDD-063172C6A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2A379-FF19-4964-916E-DAF9EC601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7145-7675-4548-B45B-E147C75A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0D95-3475-46AE-ADEF-EF6C32E0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C645E-F3AB-4404-99DC-59675006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A3082-A5C5-491F-A94F-BC37CF444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E7024-56B5-48DB-BA49-3C43BC171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E3FC-0FCE-4F2D-BE2F-4F316F7F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71375-D506-4AEE-B7E5-EC8E32BC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46F3-41CD-4225-B4AF-BA08715D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03D4-C538-40B4-8A58-B3F41348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9E33-046A-452A-A2BC-C28E89DA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A2E6-1DB9-44CC-9506-EC337D50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2C61A-C611-41B1-A7EC-6C2FDD13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A72C-B375-4254-827D-0E4B1E10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2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D154-2ECB-42A0-BA04-BC53E63D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3DC6-B305-4BE9-9315-2C7BF574E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DA5F3-4E5F-482B-BA18-DB3036FE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8347-6523-476E-913C-E6046882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E2F4-A880-423B-92E9-53AEF750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EBC4-90F2-4D6A-A667-FB89E411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6E9F-BFE2-49AC-9A08-6286BA26A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A9899-2927-4DAE-A45E-D8FDD2C06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F4B57-E1CB-4461-A350-A99A9492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1FD66-2F07-4D24-8B12-7016414E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B09A9-49C0-496F-86F9-3D3DDA14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4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222A-5E64-4A8F-9E00-B3AA0C6C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0BB4-BBEB-4DA8-A9A0-4CF8DCC7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F2365-CEB2-42AF-B7FC-F27EEEB77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D16D6-CC40-48BA-863B-086555043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51990-40A9-43F5-AE8B-684519072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615F7-EA44-4E9C-B965-2B8E4A09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6E094-EF9F-4176-89CB-F71510AE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4AB8B-CDF3-45D2-AA0A-095C95573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3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8884-6A55-4664-B1FA-EA9C229B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705E8-4648-43C5-9CB2-08C8B3A4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09C7E-FA2F-4E52-A232-98350FC7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0055D-3794-4613-A41B-F362A26D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6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1A517-2C28-46A4-B107-22704645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D329E-A955-48E1-95A9-62B4DBEA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554E0-B915-49A9-AA16-4ECE04ED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16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9986-B8F8-4F61-B952-38AF9C9C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AFC0-5C1A-43BF-88E2-4FAE0DE4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4F1CE-7551-4C57-BB3A-7642C807F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54C5A-B8D1-431F-8F85-F41E6084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9E843-D4D2-4733-A3B3-FF354ACC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C896-CAB2-48A6-8C60-D5A6C405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65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E6A7-4DD4-400A-824E-14C7ABBC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DA731-4A72-44BC-B58E-6CE1BE73C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552C-4D03-4322-996A-D78B8856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65617-5EC4-4360-BABF-DE2161C0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FEA53-B76B-4BFD-9FCE-ADB58B39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CF695-1BC9-434F-B560-7248F4E1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5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34EF0-7EB2-4937-B151-A17DDE3B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54D25-7C13-408A-A0F0-3D3CBC53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F5C9A-3686-4C38-9364-66243C13D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F004C-9669-43F3-A612-F570BFB7A118}" type="datetimeFigureOut">
              <a:rPr lang="en-IN" smtClean="0"/>
              <a:t>01-02-2023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BC810-B7F6-4938-B43C-2AE015C35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556F-2C2F-46F8-BE8D-DF31221D2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C089B-7AB3-4A27-9441-D45E98C48D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83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46BCDB-E1A2-4BEE-A0B3-DED2A302A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1" t="34633" r="14421" b="8228"/>
          <a:stretch/>
        </p:blipFill>
        <p:spPr>
          <a:xfrm>
            <a:off x="171855" y="924128"/>
            <a:ext cx="6088462" cy="2772384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632D7-92B7-4A5E-B80E-3ABA9864F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8" t="9787" r="46395" b="77400"/>
          <a:stretch/>
        </p:blipFill>
        <p:spPr>
          <a:xfrm>
            <a:off x="171855" y="123218"/>
            <a:ext cx="4293141" cy="676419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6FB4B-8586-45FE-BFF2-83DADF663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3" t="55566" r="87432" b="36028"/>
          <a:stretch/>
        </p:blipFill>
        <p:spPr>
          <a:xfrm>
            <a:off x="171855" y="4610910"/>
            <a:ext cx="1219200" cy="933073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CFE910-6221-4E9C-A962-747B8FEE4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03" t="55716" r="89953" b="39858"/>
          <a:stretch/>
        </p:blipFill>
        <p:spPr>
          <a:xfrm>
            <a:off x="648509" y="5735579"/>
            <a:ext cx="742546" cy="472837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BE70A-03A8-4819-AC85-D33C40493A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22" t="34327" r="24970" b="59574"/>
          <a:stretch/>
        </p:blipFill>
        <p:spPr>
          <a:xfrm>
            <a:off x="171855" y="3821003"/>
            <a:ext cx="5197813" cy="291784"/>
          </a:xfrm>
          <a:prstGeom prst="rect">
            <a:avLst/>
          </a:prstGeom>
          <a:ln w="127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11333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C658A-9712-450C-BD33-AAEBD7FDA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9" t="25661" r="19628" b="20000"/>
          <a:stretch/>
        </p:blipFill>
        <p:spPr>
          <a:xfrm>
            <a:off x="173629" y="181337"/>
            <a:ext cx="11616293" cy="5271259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351616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813AAA-DE40-40EE-8157-8D87AE0F3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04" t="55461" r="47222" b="5390"/>
          <a:stretch/>
        </p:blipFill>
        <p:spPr>
          <a:xfrm>
            <a:off x="204280" y="194553"/>
            <a:ext cx="6731541" cy="3498880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8D755-596F-4893-B686-16F9C2ED5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5" t="54894" r="87960" b="36454"/>
          <a:stretch/>
        </p:blipFill>
        <p:spPr>
          <a:xfrm>
            <a:off x="204280" y="3832698"/>
            <a:ext cx="1079771" cy="908859"/>
          </a:xfrm>
          <a:prstGeom prst="rect">
            <a:avLst/>
          </a:prstGeom>
          <a:ln w="15875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44580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2023-02-01T17:29:20Z</dcterms:created>
  <dcterms:modified xsi:type="dcterms:W3CDTF">2023-02-01T17:38:20Z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2023-02-01T17:29:20Z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bdc0ab7d-7cd1-4c47-a460-e50baffda7a0</vt:lpwstr>
  </property>
  <property fmtid="{D5CDD505-2E9C-101B-9397-08002B2CF9AE}" pid="8" name="MSIP_Label_19540963-e559-4020-8a90-fe8a502c2801_ContentBits">
    <vt:lpwstr>0</vt:lpwstr>
  </property>
</Properties>
</file>