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4C56-6CC1-4363-80A1-AB88EA42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F3989-63C0-4579-B2ED-A8705D9AE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17D9-BECB-4996-9C08-96948192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E40-F3CF-4D52-A4EE-2EF6A9ED55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8F217-17D6-44D5-8790-2DB83E42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0DCC9-94F3-400A-B493-3297EE45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E147-9B5C-4BAB-BB5D-DDA38D41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8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4529-3613-4461-8F87-5CAB119C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761D6-D87E-4058-983C-7DB7D3FFF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972B-9DE1-47B1-86B5-9E091A0A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E40-F3CF-4D52-A4EE-2EF6A9ED55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46D7-70C4-4469-9467-B41FBEBC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9A6D7-1612-44BE-BBEE-0B0A31E4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E147-9B5C-4BAB-BB5D-DDA38D41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4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6981A-65A5-4445-BF24-7D5F4F6EE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2345C-0BE0-4AAC-A891-B40FEF2C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CD53-0BF6-47B0-9F9B-944D24A7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E40-F3CF-4D52-A4EE-2EF6A9ED55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90DDC-6D41-49FF-A14C-30A5E4A1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59BC-1E7C-4E3E-B12F-BA5B0A9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E147-9B5C-4BAB-BB5D-DDA38D41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6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7122-3056-4DD4-B3AE-B69DA8B5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DD85-1186-41F7-9CDF-5AE8408F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60D9-9D83-465E-B491-7F2B8E86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E40-F3CF-4D52-A4EE-2EF6A9ED55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76B7-FC79-4A39-96C0-C12EE7C0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3118-C717-47FC-A50D-BBD3FD69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E147-9B5C-4BAB-BB5D-DDA38D41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3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5A4C-DF63-4065-8187-210D48B2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06F2F-1BED-4442-8DB8-CF459ADF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9D97A-D0CC-47CF-B2AF-F815AAC6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E40-F3CF-4D52-A4EE-2EF6A9ED55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A53A-479E-47E4-AFF9-D5EAAE4D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5237-0675-40C0-858D-AF52E6F8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E147-9B5C-4BAB-BB5D-DDA38D41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14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1F0-16AA-45DF-BB18-B1A724D8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C7E8-7257-44CD-A76F-123B75EA0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073BE-8244-4969-906B-5945583C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7D83F-2A63-4E77-A759-7B82FDDA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E40-F3CF-4D52-A4EE-2EF6A9ED55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CB9C3-604D-4914-9C25-5DB0DA39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3B174-979A-465C-8904-13CDA5F7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E147-9B5C-4BAB-BB5D-DDA38D41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4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1DE1-3398-4CA4-AF32-454E9A88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849E3-003D-4DB2-AA88-C3F0B989E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CBBB3-100A-468D-AB2F-47348031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794A8-EDE2-4DA7-8110-D363480DB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2BA0D-533D-40F9-8199-8B9E8EAC2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2BD65-DE27-41F0-B691-B1D90617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E40-F3CF-4D52-A4EE-2EF6A9ED55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3A998-DA30-4E4E-BDAD-8592D770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9A261-974E-4B73-B905-B6F963A1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E147-9B5C-4BAB-BB5D-DDA38D41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76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23E4-4469-4872-BE7F-055C050F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347F6-5745-4612-9556-8C020637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E40-F3CF-4D52-A4EE-2EF6A9ED55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16A4B-8376-4568-AD4A-C35B8D82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B910A-CC2F-468B-91E5-1C9E6361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E147-9B5C-4BAB-BB5D-DDA38D41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7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D6B62-2329-45B0-84E2-E8B68A75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E40-F3CF-4D52-A4EE-2EF6A9ED55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D6373-9205-4246-9F27-C7A0B76D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80E2F-5E83-4DCA-A491-BD9A3C55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E147-9B5C-4BAB-BB5D-DDA38D41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32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96E5-DD9A-41A9-9243-67E5DA02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825C-2A05-4EE0-A566-62830C6F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E35FA-0587-415C-8DF7-A309F0DAF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0F229-96A6-4DFD-8EE4-6889F8B8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E40-F3CF-4D52-A4EE-2EF6A9ED55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79F6A-7D48-4E4D-952B-C9E57523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F1426-2C16-4739-B875-ECD6DE62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E147-9B5C-4BAB-BB5D-DDA38D41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1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0D22-1D2E-4593-91B4-55472876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46D2F-A7F3-4766-94E1-26C381509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EA90A-3BD8-4AFA-A2A1-EF3BB9B1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F391B-8D4D-4374-9D92-36417B93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E40-F3CF-4D52-A4EE-2EF6A9ED55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C3CA3-936F-4577-9171-350056F0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72D0E-DD77-440B-BC56-3D2EB971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E147-9B5C-4BAB-BB5D-DDA38D41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2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7203A-45F1-4B09-9679-21108298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5DE28-D2E1-4A8A-AA83-FD636290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CA39-86DB-4DF9-9A93-21CFCBA7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3E40-F3CF-4D52-A4EE-2EF6A9ED5510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D5496-181D-41A3-8F5A-AF12A1E7D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B0C7-792E-49D7-915D-5F75192DF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E147-9B5C-4BAB-BB5D-DDA38D411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46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34D7BD-CED7-4DAB-B3F0-213915153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85" t="38868" r="17741" b="37610"/>
          <a:stretch/>
        </p:blipFill>
        <p:spPr>
          <a:xfrm>
            <a:off x="112906" y="785004"/>
            <a:ext cx="5140030" cy="1783276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F5EAA-574F-4737-BE99-25A6B2C9C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01" b="80908"/>
          <a:stretch/>
        </p:blipFill>
        <p:spPr>
          <a:xfrm>
            <a:off x="112906" y="117043"/>
            <a:ext cx="4217553" cy="505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20F4B8-42F3-4F70-BE1F-DAB9704836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26" t="47644" r="79703" b="26524"/>
          <a:stretch/>
        </p:blipFill>
        <p:spPr>
          <a:xfrm>
            <a:off x="113467" y="4369474"/>
            <a:ext cx="1894296" cy="2070340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524B6-1430-4CBB-9D03-6D84999549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71" t="11447" r="78694" b="68227"/>
          <a:stretch/>
        </p:blipFill>
        <p:spPr>
          <a:xfrm>
            <a:off x="112906" y="2730865"/>
            <a:ext cx="1894857" cy="1491959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94863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2023-02-01T17:38:45Z</dcterms:created>
  <dcterms:modified xsi:type="dcterms:W3CDTF">2023-02-01T18:05:52Z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2023-02-01T17:38:45Z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6f8754a8-4ecc-47ba-8b20-025085a330cb</vt:lpwstr>
  </property>
  <property fmtid="{D5CDD505-2E9C-101B-9397-08002B2CF9AE}" pid="8" name="MSIP_Label_19540963-e559-4020-8a90-fe8a502c2801_ContentBits">
    <vt:lpwstr>0</vt:lpwstr>
  </property>
</Properties>
</file>