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6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4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5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9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388F-E0D8-40FF-8432-EBF7CF27F33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E875-AEA5-4A89-9D47-266380DD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FF248F-C72A-48E7-ABD5-430D73FE2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9" t="6812" r="17663" b="14203"/>
          <a:stretch/>
        </p:blipFill>
        <p:spPr>
          <a:xfrm>
            <a:off x="228598" y="198781"/>
            <a:ext cx="7951305" cy="54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A6ADE6-99EE-47D4-9766-365F8CF08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6957" r="18234" b="26232"/>
          <a:stretch/>
        </p:blipFill>
        <p:spPr>
          <a:xfrm>
            <a:off x="208722" y="218661"/>
            <a:ext cx="7911548" cy="45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9D374E-0746-4246-83A9-69EE1B0DC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" t="12464" r="14565" b="6232"/>
          <a:stretch/>
        </p:blipFill>
        <p:spPr>
          <a:xfrm>
            <a:off x="149087" y="168965"/>
            <a:ext cx="8905461" cy="48084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3B005C-C9F8-49E9-B26D-907EF037C830}"/>
              </a:ext>
            </a:extLst>
          </p:cNvPr>
          <p:cNvSpPr/>
          <p:nvPr/>
        </p:nvSpPr>
        <p:spPr>
          <a:xfrm>
            <a:off x="4134678" y="1639957"/>
            <a:ext cx="2057400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46A72F-4B51-4CEB-96B3-69F97EF4469F}"/>
              </a:ext>
            </a:extLst>
          </p:cNvPr>
          <p:cNvSpPr/>
          <p:nvPr/>
        </p:nvSpPr>
        <p:spPr>
          <a:xfrm>
            <a:off x="4154556" y="3120889"/>
            <a:ext cx="228600" cy="85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2022-10-05T14:22:38Z</dcterms:created>
  <dcterms:modified xsi:type="dcterms:W3CDTF">2022-10-05T14:22:43Z</dcterms:modified>
</cp:coreProperties>
</file>