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DB5EDD-76E7-4916-8746-EFA81464A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1A6AAB7-E144-416C-A5D0-25CD44C40D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7FE6565-1EF3-477C-BD60-2FC6695D4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C911B-F2C9-44EC-BE28-9AB361BC23D4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D2C41DD-7BA8-4003-9EF4-8AE3D24B8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28906C1-5C06-45ED-A0F0-1B4627C5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F5EA-78F7-4F58-AA85-FD24C2BE6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490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99C90B-CFBC-4EC8-8B4E-37F566CCC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C879240-DCCA-4E76-96CD-77B8A9AE3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F533C5B-708E-4FC2-AD07-53E7FC65D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C911B-F2C9-44EC-BE28-9AB361BC23D4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93D376A-6F01-4F6C-AD35-BE9607CD5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51147A8-2F71-4BF0-890A-8A2551A4C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F5EA-78F7-4F58-AA85-FD24C2BE6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967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7E9682F1-C4D6-484E-BB57-FB77375694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16E2CFB-32B9-4CF1-B0E3-AA66DB804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B6A5174-D010-45AF-BA32-C70F4DAE3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C911B-F2C9-44EC-BE28-9AB361BC23D4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5F00015-FCD5-4FF8-87BF-AF766F688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A0F9048-C7E2-461A-A3C3-A02C2095B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F5EA-78F7-4F58-AA85-FD24C2BE6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573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D73876-2BD7-4500-9BC4-EB78D259B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DF77969-683A-423A-B68D-D2867107D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3171C68-0011-4306-AD00-534918A8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C911B-F2C9-44EC-BE28-9AB361BC23D4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1B5FFB7-25BD-41BE-A7C3-BA729F4AB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71EDB9E-C7D7-4498-A7B1-88A2451D7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F5EA-78F7-4F58-AA85-FD24C2BE6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76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14B2C1-C271-4204-9D45-73C81D6AB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9218AF3-6114-44D3-9A24-8134C1353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9AA6787-060C-4088-A427-D4C334307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C911B-F2C9-44EC-BE28-9AB361BC23D4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443B7C6-E829-461E-B24B-70D20358F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15B221E-B7F8-40C0-9370-19300D6D9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F5EA-78F7-4F58-AA85-FD24C2BE6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188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401292-E91E-4F15-ADC9-D244E1EDF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0B4CC7A-DF39-4372-9656-B4E8B916F2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52E4D5C-7A04-4707-B343-7833AE3B2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CC7C619-1A6A-45F1-ABB7-915BCF068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C911B-F2C9-44EC-BE28-9AB361BC23D4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AF83719-0112-407E-AD7D-46E12BD1D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EB588DF-6BFC-47AE-81B9-9B354EAB3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F5EA-78F7-4F58-AA85-FD24C2BE6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866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676A1F4-37D5-4405-8EB3-911CFAFD1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49A29A9-E2A8-448C-B826-F5FD182F4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F6EB8BA-AA48-47F3-AC2C-CE002C877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E04E285-35BA-4625-9A37-F95EE0EACC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8D9CA68-ABE5-4BEA-AB9D-0C077A36B4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BA2C2092-C1C3-4CCC-BCC9-CACDC8964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C911B-F2C9-44EC-BE28-9AB361BC23D4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4B392B9-4F96-4956-9D9F-44AF99AFE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74BD3E74-3251-4A17-9BBD-9B1434BCC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F5EA-78F7-4F58-AA85-FD24C2BE6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340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781976-CF5A-47B9-9A79-8BA1CA666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8342036-495D-437D-8BBF-CC5AA285A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C911B-F2C9-44EC-BE28-9AB361BC23D4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CA065BF-C44D-496D-AE9C-FD9334D80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FB4870F-38C5-4447-855D-B72BCCDAC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F5EA-78F7-4F58-AA85-FD24C2BE6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22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CCAFB05-C53A-4455-8BDA-900772195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C911B-F2C9-44EC-BE28-9AB361BC23D4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1312B2F-27D6-489B-BB0C-6DF05F15D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77AD6CE-E553-4FFA-A250-8D046FC66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F5EA-78F7-4F58-AA85-FD24C2BE6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72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F0E56B-29FB-4CA4-A335-3EDF3092C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4EA2CCE-4B06-44DB-B911-6AD23831F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7B5CF0A-BCC9-45C1-BDB9-0B7F413F5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970511B-C67F-487C-9DE3-7D36A99C6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C911B-F2C9-44EC-BE28-9AB361BC23D4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0A0AA89-2E4E-4F29-ABED-008CD359B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9985A8A-B7F9-4B68-9608-8E1B3D169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F5EA-78F7-4F58-AA85-FD24C2BE6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914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82E27F-78CC-46C3-AD29-6EE36396A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DBC179FB-6830-4CC8-A200-23BB80E6B8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B2A58B6-2EF1-46B1-A69B-6A6423EA4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C8DC15B-DF38-45D0-B259-5FF9A0E0B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C911B-F2C9-44EC-BE28-9AB361BC23D4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5DC0257-DB30-47A1-8688-4AF71A2E6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DE372C3-562C-4833-86B2-E555B56E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F5EA-78F7-4F58-AA85-FD24C2BE6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038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C56ED51-1171-4F00-BA57-D814A152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5782334-AD74-4E7C-B815-48D1BFA7F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569BC07-EAF5-4375-BAE9-455A7805DC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C911B-F2C9-44EC-BE28-9AB361BC23D4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35871A9-6961-4E65-B2E6-35122EC18C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3A546EB-31F0-4832-91A7-C524E34709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CF5EA-78F7-4F58-AA85-FD24C2BE6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810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34" y="106836"/>
            <a:ext cx="4806000" cy="666211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72421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4223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</dc:creator>
  <cp:lastModifiedBy>SURESH</cp:lastModifiedBy>
  <cp:revision>9</cp:revision>
  <dcterms:created xsi:type="dcterms:W3CDTF">2022-09-26T16:33:22Z</dcterms:created>
  <dcterms:modified xsi:type="dcterms:W3CDTF">2022-10-05T14:30:27Z</dcterms:modified>
</cp:coreProperties>
</file>