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56" r:id="rId3"/>
    <p:sldId id="32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8F2413-BB1D-44BE-93DE-AED86D7CF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1C36B7-6817-4650-A41A-1C4D1DF5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DD28F-6C07-4B68-8E48-244EE33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C23ECA-F0DF-4572-8F12-854285F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8CFD03-8BBA-4B28-B054-E32A2824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28B43-1DC2-41B2-A1C5-D44FEC34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DD8BB0-954E-4AD1-B45D-7D5D1FB6F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10395E-CCD2-44AC-BDF2-A8ABFE90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9D3A8A-E00A-4E48-A174-D11C54C4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7965-031C-43A6-BE30-80828BAD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FA29CA2-7696-479B-A106-C190B53CC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FF4CC7-7FD7-4DF5-9CCE-397AFB8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CE8BEF-FA9F-4895-AB92-1BE2AC76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823D03-78F0-47A7-AFE7-7DB60966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8D1CDD-F1DD-4039-A530-BBBDC3AB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ABF26-DDDD-4C39-9A9A-031E623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273CC-ABB4-4291-9660-A62FC4D25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8D9-DE0F-478D-A714-D2C2A7F7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92D12F-B34E-423B-B998-55EA5F5F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423ED-8C40-4105-B763-67C74DC6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5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6B00F6-CE56-4A4D-BBE6-39EF3B14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CE1AA7-2801-4678-BDF2-DECED4B3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B7B375-CA21-4654-B437-DBD64916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A919A-CA0F-48DB-BC04-BA5F0519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2F924-AF27-4A7A-985B-01A3D6FE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8D355-981E-439E-B113-213581C6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6B6C79-D9B0-4B95-A6B4-C41D3B00B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1CDC65-0B93-40D0-845B-785D768A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AA3070-93CA-4DAA-BE2E-83D4705B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B39A9F-83FF-41DC-96B1-572829B3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06CDDB-8AA5-4AE6-85C5-17121984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09E53-7FAD-4ED4-8B31-0ADDF44D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205DAF-0C06-44A6-9E53-3C4380DA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8B3387-9B35-432B-9584-859590B3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895EE3-D6AA-4C20-A698-0BC0BCA3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4B4769-B447-4AFE-B734-7A4B3F7D0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7E2B66-1145-4B8C-841A-80844D68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FE3569-3F50-42DE-B80F-BAB4A2E4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58B55EA-8664-46C3-8EC8-4CD3660A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BA19C0-AB4A-4089-982F-BDA3F011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7641AB-E67A-42BB-AE0F-B4C14D88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3F9E42-71DB-4FB7-944C-7080927E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C82CAF-9CDD-4BBF-9791-75B77D4E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7857B2A-33AA-43E2-97B1-66B26C52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996F379-8C09-4243-B7F6-457F0046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F51025-171B-4629-B2FA-E4844CA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32E80-0215-43B9-9AF3-25FD11BE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B8D737-1951-4365-B7EF-67051FCF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9A5A8-1126-4A04-887E-B204D23B7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4E3EEA-EA46-4F7F-B156-D5729BA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94D3AE4-EB5C-4185-9AE9-B3C58870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B6754A-3ED4-481A-9399-FEF5BB09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DDED3-14CD-496F-9905-514D3652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C1F7665-E19C-4BAC-9CC6-F5B36933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FB1D37-E7E8-4523-9393-65FCCC29A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6A1989-2871-4D12-899B-B9731CF5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D49F40-C565-45B9-850E-8B2F225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3CA1D8-500A-400F-83A6-8C19FF9C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043E06-5621-4300-8370-48DD14EF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FD08A4-A81D-4FB8-B989-9D171030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533E8B-D2EA-427D-95E1-91CC77DD2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FD94-FA1A-4F85-99B4-77F4E413304F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727321-9BA0-40AD-8FAA-333D29602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E8F636-4BB8-4485-B607-FC5058FFC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E22B-9864-421D-802B-6DC1AEE7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xmlns="" id="{4F265816-705F-4FBA-B6DB-A092DD8E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31" y="168812"/>
            <a:ext cx="4064383" cy="650783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9143D94-69F0-42F1-A23A-D82C4C85E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t="2496" r="1495" b="1480"/>
          <a:stretch/>
        </p:blipFill>
        <p:spPr>
          <a:xfrm>
            <a:off x="208722" y="218661"/>
            <a:ext cx="6003235" cy="3467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5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6413E2-9C15-4B08-8A77-8AC3587D9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9"/>
          <a:stretch/>
        </p:blipFill>
        <p:spPr>
          <a:xfrm>
            <a:off x="208722" y="228599"/>
            <a:ext cx="9853803" cy="393589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223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84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3</cp:revision>
  <dcterms:created xsi:type="dcterms:W3CDTF">2022-08-18T04:22:14Z</dcterms:created>
  <dcterms:modified xsi:type="dcterms:W3CDTF">2022-10-05T14:33:03Z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2022-08-18T04:22:14Z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e96b896d-bc3f-47e7-8326-64433d7ce331</vt:lpwstr>
  </property>
  <property fmtid="{D5CDD505-2E9C-101B-9397-08002B2CF9AE}" pid="8" name="MSIP_Label_19540963-e559-4020-8a90-fe8a502c2801_ContentBits">
    <vt:lpwstr>0</vt:lpwstr>
  </property>
</Properties>
</file>