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77A9-E60E-4699-8D07-16C4A8443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24BE1-5EDC-4D09-9957-76B030F6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DED0-03B3-463A-A5F2-248A4FAE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5BC70-E35A-44DC-9497-09F59CEB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3C8D-48BB-49B4-BC38-50EB5C41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5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ADB4-B34E-4601-8B78-FB564FDA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64235-81C7-4FC3-9B94-ACAE4F699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CDD3B-6C34-4320-8E3D-630E9CE4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25D2-E081-47FA-9A88-87B54DEE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20BA-10A7-410F-BD78-FA107E96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6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533E-7ECB-4D96-92D2-6F3423C26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A33E6-3532-497A-BE45-B9C66D4D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13B2-1FBE-459D-88A6-40C5E612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7C87-3605-487E-869D-F9AA4C39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8655-58B0-419F-9DB1-AF90B14F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8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19B2-EAA1-4E40-B49A-252B7757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BA37-6FC6-49FF-8E78-47F8A2D1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1C11-7B8C-47D5-AC5C-0856F927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8E86-D682-48FB-A31A-A09453C0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3ADA-A57B-4C7C-8436-C6E33C65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8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F02F-B51A-41F0-BE2B-813B71EB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9F31-5F45-4E7B-82C8-45DF7A9D2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95798-E8C4-428E-8CAD-04D46B14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7B7B-A498-4278-87DE-B69671DD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854E-7614-4D9C-9790-469598CF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2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81C7-766D-43C0-8B96-1633D725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E239-84C0-418E-BAC5-31292A814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D0734-A04B-40B2-9211-BD46C8B6E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424E-E75C-45F1-BBC9-6E4E593E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80D3-0CC2-4306-AF2F-F99E2CA2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3127A-EB8F-4887-A757-27C6321B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6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2C23-81E8-4921-8018-51F5B644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7108-7996-41C1-ADEA-8A84A25EB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2D53A-2672-4E7A-91C9-046893A8E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00C83-2548-4913-AAF9-7125FEE2D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3FC70-0288-4AE0-B730-FBD9A750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B26A-3616-41F8-B297-C82E800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53D50-94C7-4376-9472-16DCFCAD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A4A38-6B9E-45F8-B60F-57E2FB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7C8F-348B-445E-9F77-13C97FD7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D1639-72E6-4575-9579-689EBD80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2692D-10F1-446D-ABAA-AEA00BD3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3890F-D4AE-4196-9B7D-4580D699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7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DB84F-B0B8-43B9-B84B-1844CE2A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C5FE0-8288-4F0C-8DA0-AC778F17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C1F29-A62B-4706-8049-082E69D5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9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9170-A14D-4474-8184-C034689A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C18F-EE19-429F-B43B-B4CE1B93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24471-F895-4C52-B0E3-365628FF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65AD-0AA5-440B-9F0D-F82978A4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20A28-E232-429D-9B88-758005DB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FDBF-755A-45BC-8A50-9012C337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757F-9A91-458D-BBDF-C39FF50C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0FAD8-6560-4072-B41C-75FA7150A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83185-6546-4DF0-B5A6-A7C47C146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7D258-C514-48F1-B935-2E743600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DDEE-AF36-458E-BA2C-3967B251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45F6E-D330-4B97-9CB1-1247F45C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92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1B055-B474-4AEE-A921-BEA6E04E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D37B9-D929-420B-8678-835F6F234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86AF-5EC2-41AF-B610-AFEC01B3C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F206-9BFC-4788-8B01-B34D617A466D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DAA9-11C6-4111-B531-EF9AEF50D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D35D-06CE-4651-9211-CBBC6FD97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EBB1-A3B1-4B78-920E-EE00D7F01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87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293B67-8074-44FE-877A-AADDAF3F6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5" t="10692" r="17427" b="41510"/>
          <a:stretch/>
        </p:blipFill>
        <p:spPr>
          <a:xfrm>
            <a:off x="163902" y="150961"/>
            <a:ext cx="5940059" cy="2713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07456C-513D-4F29-8086-9EBB90C1A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58" t="23405" r="21247" b="38156"/>
          <a:stretch/>
        </p:blipFill>
        <p:spPr>
          <a:xfrm>
            <a:off x="163902" y="3059991"/>
            <a:ext cx="5837207" cy="23297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846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2022-12-13T19:08:02Z</dcterms:created>
  <dcterms:modified xsi:type="dcterms:W3CDTF">2022-12-13T19:13:33Z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2022-12-13T19:08:02Z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6d994645-c780-4749-b35f-2893c83ca0d0</vt:lpwstr>
  </property>
  <property fmtid="{D5CDD505-2E9C-101B-9397-08002B2CF9AE}" pid="8" name="MSIP_Label_19540963-e559-4020-8a90-fe8a502c2801_ContentBits">
    <vt:lpwstr>0</vt:lpwstr>
  </property>
</Properties>
</file>