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07D8-CBA9-4B07-9629-19426A6CB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96F21-0DB1-42D8-93A9-C76E6E4D7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20CF-8D21-4CCC-8C66-E938D66D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33BC-F6A7-4BC8-BADB-F6CF53A0756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346C9-FAAE-4755-9CC6-E21A960D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72E39-3A70-4698-B8A9-18B94FD1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A72-4A45-4FC6-AF81-711E2DE48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0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C164-3974-43BF-875D-ED6850B6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77B59-0EDE-4EAB-8D63-3CB6611A9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43C6-9B8A-4380-B96C-C4526B38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33BC-F6A7-4BC8-BADB-F6CF53A0756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53A3C-8DA8-4DED-9390-23F1F731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2023-C276-4D5F-A815-2E9AEDDF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A72-4A45-4FC6-AF81-711E2DE48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DD838-7CC9-4F8C-A52D-6B885B10B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EDE73-5694-4523-B058-5B3A7C65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A4E3-0887-49C4-B249-5F843D43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33BC-F6A7-4BC8-BADB-F6CF53A0756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FB54-70EE-48E6-924E-C0FF0822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8192-6D54-4117-A018-5A4E684F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A72-4A45-4FC6-AF81-711E2DE48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2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0486-2D4A-4AE9-AFF7-CBB80BEE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8DBA-5E1E-4B78-9EF0-E3323723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8075-8175-43FC-9487-A6DEAD56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33BC-F6A7-4BC8-BADB-F6CF53A0756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E019-3ADC-4F22-AE43-A72A7E8D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AA83-0B18-438C-A447-27AEBB26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A72-4A45-4FC6-AF81-711E2DE48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D752-FCE5-4565-8082-A16491C3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75A59-418A-4BA2-86DF-8D242B90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4B98-96DA-40A8-8424-B36A2E7A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33BC-F6A7-4BC8-BADB-F6CF53A0756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14955-037A-4375-8FDB-374DCE3A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DE28-69B0-4233-8D67-2CACD8A4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A72-4A45-4FC6-AF81-711E2DE48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99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4C2A-9662-46BD-90FA-B2539B41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042C-FAC2-4A33-8CB1-F1845D14D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CFE63-5DFB-43FC-8BA7-198C45058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3AEB5-0CE1-49FE-A750-E4695437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33BC-F6A7-4BC8-BADB-F6CF53A0756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31DE5-4CE2-4CD1-B51B-9135CD5C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77713-DEE5-4AC7-BE60-E73F984E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A72-4A45-4FC6-AF81-711E2DE48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2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199E-A6A2-41E1-85EB-C438EC72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CD46-38DA-4E6A-87D3-4E19E679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DC85D-C4D5-4FFC-BDB9-52A821F68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F295-6249-4AC7-A53B-39F9057DF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876AF-4E88-4F4C-A4D5-6B5AD5BB2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71F8D-4934-4B79-80F0-E5D2C325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33BC-F6A7-4BC8-BADB-F6CF53A0756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EA28D-E406-4026-A95E-F33116AE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8CC9B-61FB-44BD-B5D1-10E38774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A72-4A45-4FC6-AF81-711E2DE48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6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6455-E234-4BA6-8553-1B01127C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CA4BA-5137-49F2-836E-C5876F23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33BC-F6A7-4BC8-BADB-F6CF53A0756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4BFEE-7020-4379-B673-FAF95513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F1783-FF90-4018-ADAA-817963FB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A72-4A45-4FC6-AF81-711E2DE48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2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0EE04-0CD6-46FB-A6A3-B1AD3398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33BC-F6A7-4BC8-BADB-F6CF53A0756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7FC62-06D9-40A3-B199-433DD063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7F5D3-F8E5-48E3-9687-99F094F1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A72-4A45-4FC6-AF81-711E2DE48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11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F725-92C6-47BD-9172-18ED5A2B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A508-D5BD-42C0-AE6A-E0B8A9E7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A3E87-AB49-45FA-8084-81762412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CD82-E4D2-4BB0-8D92-8192EC83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33BC-F6A7-4BC8-BADB-F6CF53A0756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B9B99-515C-44CE-BC79-AC022613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0E427-640A-44B5-BFB0-C0F6AA5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A72-4A45-4FC6-AF81-711E2DE48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9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3F01-4840-403D-8363-6AAC0B3E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FCC7E-AAC4-45FC-B482-ED510FA01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7050-E757-4FB3-B232-2D590633D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8BDD0-3A6E-4222-AED0-72BF2CF7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33BC-F6A7-4BC8-BADB-F6CF53A0756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2333-78B9-4529-8E65-83CB645B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C028A-F43D-4F40-B84B-C60B9F9A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A72-4A45-4FC6-AF81-711E2DE48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50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0A9AA-14ED-4995-A85D-A655EA76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AA0C-AD96-460D-88D1-6D262456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52EB-A7E2-47B6-96E7-9D0BE25E7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33BC-F6A7-4BC8-BADB-F6CF53A0756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D317-B9D0-4806-A3C8-319A07029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042B-4B3C-4278-8195-105325C2B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BA72-4A45-4FC6-AF81-711E2DE48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78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E33C19-6895-46A3-91A5-B0CE72C56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7" t="22837" r="32594" b="55177"/>
          <a:stretch/>
        </p:blipFill>
        <p:spPr>
          <a:xfrm>
            <a:off x="272374" y="-58369"/>
            <a:ext cx="6955277" cy="172767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C15E7E-6A1A-4F8E-817C-1A62B93AD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8" t="23188" r="32096" b="50000"/>
          <a:stretch/>
        </p:blipFill>
        <p:spPr>
          <a:xfrm>
            <a:off x="272374" y="1760593"/>
            <a:ext cx="6955277" cy="208884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BE4A4-5B03-4944-8733-F00C659F0F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88" t="25507" r="27926" b="33453"/>
          <a:stretch/>
        </p:blipFill>
        <p:spPr>
          <a:xfrm>
            <a:off x="272374" y="3931858"/>
            <a:ext cx="6955277" cy="29839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588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92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2023-01-04T05:22:26Z</dcterms:created>
  <dcterms:modified xsi:type="dcterms:W3CDTF">2023-01-04T05:42:49Z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2023-01-04T05:22:26Z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437682c3-44d6-4268-88f3-2b1053ea9e83</vt:lpwstr>
  </property>
  <property fmtid="{D5CDD505-2E9C-101B-9397-08002B2CF9AE}" pid="8" name="MSIP_Label_19540963-e559-4020-8a90-fe8a502c2801_ContentBits">
    <vt:lpwstr>0</vt:lpwstr>
  </property>
</Properties>
</file>