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A824-5F0C-D9FE-04AA-81D1AC792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D2B00-24AC-94A7-E7E6-445F1BB61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43AA-B16B-838A-BFBC-4745FED2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1C45-3BEA-3BBC-10B2-1B65FB80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BA2B7-3E82-B7CB-2988-0FB4583D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0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7AE9-755B-845E-C477-A3C0A0CA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3ACA-A9C6-EE10-C0CB-5FED84766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020-14C9-BC79-C406-5E9E2634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C1E4-A33F-1966-CA90-9D87071E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2B4A-3383-7936-C16A-42EDE6B0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854B3-B12F-D012-2B89-8D0CB0ADE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B00EE-55DF-E250-6708-FC09EF74F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8BEE-9E03-FFD7-E90E-2213A805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1D57-84F1-7666-A099-B91AAFC1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103D-9E1D-A6DA-87B9-C8B6CC08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4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5663-557C-8707-0969-F4023996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AA39-2AF7-C810-5BAD-52054CC2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B260D-75B2-0FA2-6D6D-53F68C6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AE46-4751-B3AD-42B7-3B17A02D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5EC5-8379-04F4-CB61-603AC86B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B73C-DA0F-62A5-9534-00F08567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5E11B-0BFD-818A-A704-E3748BC15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8F4C-0689-EE05-207F-E33CD49B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BCB-8D2F-13F9-6B98-333F1230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6306-CCE4-7044-5195-A32F14D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22BC-2AEF-2987-1205-848F085B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B2E4-3F83-3B58-D394-88D2D9C95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03DE2-E6CB-D646-A8C0-40DD02CAF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936B4-4FFD-CBE8-9A2C-86D591F3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FDBD8-7196-1313-538E-8CC54E64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0345-74A2-AE4A-AD1E-634ED385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29D3-5B5B-DB1A-8996-072C7989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47E6-B967-CAF6-1F7B-177472CB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1E7B4-18E2-8049-B34B-FE74EC4C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2B4E4-E7BD-C0EA-914E-998BC820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F9591-FB7E-C6C6-35C0-547BC0D63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8CF8-9B9A-B977-E961-6152AE06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B2C75-7BD0-ADFB-4A24-9CE43863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79D07-F07A-1FE1-C9C5-2BBB1F69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7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917C-7896-A863-BB00-E13E0BA3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0E258-6B10-8474-E9DA-A2624136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17E18-B646-0F83-DD30-97069F98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5A93F-924E-7FD0-9A38-90607A42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1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11A31-A21E-4F34-AEFF-6DEF49E1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96CC8-7C3C-699D-F67D-EC0846E7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0F84-36C1-29A6-75B5-87854C8C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96B7-8BA9-20B5-BE66-A04E0452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CF7A-8FD4-5BC1-90BB-DF91A80C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395AE-1E93-CF42-3C9F-E99ACD136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DA3CE-DD7C-144E-E591-FAECAEB7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406F-8075-9268-E5CF-616FE58C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0FA8C-E52A-D9C0-75CE-E0A613D5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64C0-7D30-B86E-F0EE-BAAA7990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E06CF-87CC-19A4-3D82-6231BD450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C874-F710-CA2F-DE33-21B5ECCF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6533-6AB2-AB4F-AFBC-4A222832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8922B-ECA6-F877-BE9E-6B0FD5E7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CFB84-56A2-2CE1-CBCB-21453CE1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7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C12B7-EC5B-4A61-259D-31709E5A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7476-5E2D-FF09-F971-3A509C08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0A51-E2CD-E065-B6CF-ED41BC66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56AD-36C0-4A70-B97A-860FC7160E2D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D7B2-4EE8-37DB-2A9C-2F7E27576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549F-706F-C063-6C82-52892E1BE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40BC-61E8-4724-B59B-523DEB82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5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B1B8D-FFF4-8E8E-5927-8340FF9EF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9" t="18238" r="17426" b="42139"/>
          <a:stretch/>
        </p:blipFill>
        <p:spPr>
          <a:xfrm>
            <a:off x="155275" y="189781"/>
            <a:ext cx="6159261" cy="195187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380E0-6B86-FB83-9A9F-FB719D070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8" t="18696" r="16243" b="13623"/>
          <a:stretch/>
        </p:blipFill>
        <p:spPr>
          <a:xfrm>
            <a:off x="155275" y="2244919"/>
            <a:ext cx="6159261" cy="32797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68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10CE9-B4CB-06D4-9099-9F00B39EE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0" t="18156" r="17169" b="23455"/>
          <a:stretch/>
        </p:blipFill>
        <p:spPr>
          <a:xfrm>
            <a:off x="145914" y="111866"/>
            <a:ext cx="6313251" cy="29464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B3DDBD-71FE-84A5-0FF5-78EC2087D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3" t="28795" r="29935" b="20000"/>
          <a:stretch/>
        </p:blipFill>
        <p:spPr>
          <a:xfrm>
            <a:off x="145915" y="3176082"/>
            <a:ext cx="5856052" cy="28568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28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4FDA0-6164-8B6D-4B11-BCD8E4B58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" t="18156" r="33865" b="25106"/>
          <a:stretch/>
        </p:blipFill>
        <p:spPr>
          <a:xfrm>
            <a:off x="252919" y="97068"/>
            <a:ext cx="4517489" cy="25975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2ED3D-D862-325C-971D-D9E79973E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1" t="24964" r="50886" b="21277"/>
          <a:stretch/>
        </p:blipFill>
        <p:spPr>
          <a:xfrm>
            <a:off x="4876678" y="97068"/>
            <a:ext cx="3361549" cy="25345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325200-67BE-9647-17C8-AF99CCC5C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1" t="57447" r="24172" b="14043"/>
          <a:stretch/>
        </p:blipFill>
        <p:spPr>
          <a:xfrm>
            <a:off x="252919" y="2768344"/>
            <a:ext cx="5423262" cy="135581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41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B59EE-AD76-266B-1103-8C3BC7A0B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2" t="31950" r="13024" b="20880"/>
          <a:stretch/>
        </p:blipFill>
        <p:spPr>
          <a:xfrm>
            <a:off x="194003" y="194094"/>
            <a:ext cx="7948047" cy="28714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4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42565-C469-FA31-FFD0-48A9E6D77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" t="17731" r="17435" b="13759"/>
          <a:stretch/>
        </p:blipFill>
        <p:spPr>
          <a:xfrm>
            <a:off x="223737" y="194552"/>
            <a:ext cx="7081735" cy="38824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749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804B7-F776-535F-F18C-547C19CBE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" t="21844" r="36495" b="13475"/>
          <a:stretch/>
        </p:blipFill>
        <p:spPr>
          <a:xfrm>
            <a:off x="175098" y="136187"/>
            <a:ext cx="5632315" cy="385635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0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17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8</cp:revision>
  <dcterms:created xsi:type="dcterms:W3CDTF">2023-03-09T05:26:32Z</dcterms:created>
  <dcterms:modified xsi:type="dcterms:W3CDTF">2023-03-09T05:56:41Z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2023-03-09T05:26:32Z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237ec8a9-0761-4cc7-803b-56b1f62b819a</vt:lpwstr>
  </property>
  <property fmtid="{D5CDD505-2E9C-101B-9397-08002B2CF9AE}" pid="8" name="MSIP_Label_19540963-e559-4020-8a90-fe8a502c2801_ContentBits">
    <vt:lpwstr>0</vt:lpwstr>
  </property>
</Properties>
</file>