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9617-22C9-4FC9-9A1E-EB52E61C1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DAAFC-C403-467C-8A51-4EB81EB31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04AC-B1AD-4B8D-97AE-1B5520BC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5ABA-F2E4-43BD-9CBE-B199A95D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7959-DBE8-4C82-AF32-1DCAC187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7362-7122-4449-A62D-38E87C31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4E6C-7A04-4AF2-AB40-9D601E07B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F104-B7E0-422E-90CA-B8A44A1E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34F3-5E84-47F0-A1C1-7EF50AC3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2B2B-8570-444D-BE29-D7F0D58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C2614-C0E5-4E74-9BA5-A0767A6AC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B573E-6DF8-48A3-A5CC-F5891527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EA78-5406-40A7-AFE4-66BCDC1C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7B92-BC95-484F-AF11-2CDD2C30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5281-4D8D-4B41-B1B7-3DDA6891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F2BE-0B1D-4F90-990B-80B8CEF3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1BF4-A930-4982-B0FF-8E80827F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29D4-72CE-4952-A0EB-90DAB390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5858-2750-4282-948D-CEE2DD4C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A540-CAF4-485A-A09B-9DC9C3E6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6754-FC73-4136-8A8F-82238C81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7D074-3D93-4495-B0A8-416C961E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D93AD-A882-4A05-ACCF-0E389D89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1CAD-2364-4D26-A341-289B2A50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0101-2A0C-428C-AF81-E40B6F99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FA17-8758-4E93-AB02-2153C5B7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F46E-4E89-4626-BC6D-89DD098C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071DA-B5CD-4851-9CC6-8C2980942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8460C-9C50-43D2-9FF7-4AC5DF45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C0B4-F61E-4040-899F-2C079887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29B91-FE28-4A1D-A6BF-0DE4A8F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8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4539-A3A2-4250-B896-A156114C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1ACC0-906B-42A0-B12E-D69A1165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66765-6B49-4DD9-AF2F-94B7F3C5E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5017E-E26D-48B6-99F3-8773F7DC8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4470E-D92A-478A-9279-7952F1095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6985A-9333-4005-9CD7-DF2D0B2C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490EB-BF3D-40AC-A6C0-13D8BE57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0ACDD-3A7C-46F5-A2DA-2B8A697A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8F75-1D24-4164-8A78-659B0F6C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6EB9-01BA-47BC-AC44-88CE69DB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9F974-66DC-43BD-A4FF-2D01F102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9783D-62DB-4A7A-B77F-3C66EFA5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B5F15-ED03-4048-A7D8-F6DFA8D9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B95B0-9D1B-4189-8730-D3446E08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1B523-52A1-4729-AF9E-7F1237E7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FACE-1054-4C54-9E29-AE80EF52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EA2F-418C-49F4-A2A1-EFB63B58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47FCA-BCAC-4BCA-A107-7CF130B6D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87314-E175-4311-8169-7AB94E42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CC83-3F47-4C57-8DBE-7EDC3791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CB22F-F469-4B3D-8B22-C59DAE5B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0B13-F184-4461-9791-985BC7CC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FB788-8F62-476C-8375-B92629319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4133-7FBC-4E04-8AB8-9692EAA3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FF215-F091-4522-9307-7535387C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90589-9A91-44FE-AA97-9BA10D5B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F6379-DD50-46C5-9A17-21F89AEA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7734E-4E99-4B0B-8FBD-10A0338E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9427-6F9B-4D43-997C-910DC637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CF9C-EC07-4A8B-BC3C-6ADAA04F3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5B8D8-F8DF-4F22-9DE5-B401D6E09B8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BA61-4855-489A-BB45-0D34953DD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5DE1-0B86-49EE-A490-6A7118EBF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555B-E302-4BBB-8C7A-E27A6CD1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AABCC-0A54-4BF9-AE28-0C2E67CBB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7" t="20290" r="27771" b="27971"/>
          <a:stretch/>
        </p:blipFill>
        <p:spPr>
          <a:xfrm>
            <a:off x="337928" y="278294"/>
            <a:ext cx="5496340" cy="35482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2D5F8-F719-4527-A2F8-38D0D41AB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3" t="20725" r="28424" b="25652"/>
          <a:stretch/>
        </p:blipFill>
        <p:spPr>
          <a:xfrm>
            <a:off x="5933661" y="278294"/>
            <a:ext cx="5504614" cy="35482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04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7C9B7-3B52-4B75-AC98-0B3F137CB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35" t="22319" r="36659" b="24348"/>
          <a:stretch/>
        </p:blipFill>
        <p:spPr>
          <a:xfrm>
            <a:off x="238538" y="238539"/>
            <a:ext cx="5267739" cy="3657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2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94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2022-08-18T18:22:31Z</dcterms:created>
  <dcterms:modified xsi:type="dcterms:W3CDTF">2022-08-26T18:04:08Z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2022-08-18T18:22:32Z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74e46c7e-7222-4209-a6bd-33bda09ac38d</vt:lpwstr>
  </property>
  <property fmtid="{D5CDD505-2E9C-101B-9397-08002B2CF9AE}" pid="8" name="MSIP_Label_19540963-e559-4020-8a90-fe8a502c2801_ContentBits">
    <vt:lpwstr>0</vt:lpwstr>
  </property>
</Properties>
</file>