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0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65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F36FD-E684-427E-9D25-64D45944A3E9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CE6D-C01E-445E-B6D4-E95EB07222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8" y="250209"/>
            <a:ext cx="6531634" cy="4234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944" y="2102461"/>
            <a:ext cx="94865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Partition 1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012346" y="2099702"/>
            <a:ext cx="94865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Partition 2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725554" y="2099702"/>
            <a:ext cx="94865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Partition 3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597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99" y="237343"/>
            <a:ext cx="5772150" cy="3571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680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4</cp:revision>
  <dcterms:created xsi:type="dcterms:W3CDTF">2022-10-16T17:37:19Z</dcterms:created>
  <dcterms:modified xsi:type="dcterms:W3CDTF">2022-10-16T17:49:38Z</dcterms:modified>
</cp:coreProperties>
</file>