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7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2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7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0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3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A60A-7655-46ED-B42C-06BED115F2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6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3F0FC5-5A07-46F7-812D-0E5615F92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" t="2695" r="1393" b="2974"/>
          <a:stretch/>
        </p:blipFill>
        <p:spPr>
          <a:xfrm>
            <a:off x="218662" y="208722"/>
            <a:ext cx="7295322" cy="33693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711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6252D93-61E2-4304-82B7-E02A6758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9" y="124782"/>
            <a:ext cx="7205868" cy="66359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17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2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B244423-864D-40A9-9B70-427DA922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2" y="106584"/>
            <a:ext cx="11615530" cy="64270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865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A3C4275-9194-4EDD-889F-206701794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t="2899"/>
          <a:stretch/>
        </p:blipFill>
        <p:spPr>
          <a:xfrm>
            <a:off x="149086" y="109330"/>
            <a:ext cx="10868235" cy="665921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31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08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8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D44886A-BB1A-4F16-A871-4D94BE72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" y="194109"/>
            <a:ext cx="6086579" cy="53121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A5632C7-16D7-4477-A3CC-DA2A8E94A992}"/>
              </a:ext>
            </a:extLst>
          </p:cNvPr>
          <p:cNvSpPr txBox="1"/>
          <p:nvPr/>
        </p:nvSpPr>
        <p:spPr>
          <a:xfrm>
            <a:off x="4550513" y="2753138"/>
            <a:ext cx="3090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sohne"/>
                <a:ea typeface="+mn-ea"/>
                <a:cs typeface="+mn-cs"/>
              </a:rPr>
              <a:t>Broadcast Hash Join</a:t>
            </a:r>
          </a:p>
        </p:txBody>
      </p:sp>
    </p:spTree>
    <p:extLst>
      <p:ext uri="{BB962C8B-B14F-4D97-AF65-F5344CB8AC3E}">
        <p14:creationId xmlns:p14="http://schemas.microsoft.com/office/powerpoint/2010/main" val="124416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76F85A-6B31-4585-BDC3-C140C2A11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" t="6537" r="1174" b="2568"/>
          <a:stretch/>
        </p:blipFill>
        <p:spPr>
          <a:xfrm>
            <a:off x="208722" y="208721"/>
            <a:ext cx="9481930" cy="5639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2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EE4560-F638-4DB4-9CF8-108426697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" t="2438"/>
          <a:stretch/>
        </p:blipFill>
        <p:spPr>
          <a:xfrm>
            <a:off x="258417" y="198783"/>
            <a:ext cx="8608943" cy="53619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1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B16B07-F644-4C74-B91D-2B4A7EF8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582"/>
            <a:ext cx="12192000" cy="56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4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A5632C7-16D7-4477-A3CC-DA2A8E94A992}"/>
              </a:ext>
            </a:extLst>
          </p:cNvPr>
          <p:cNvSpPr txBox="1"/>
          <p:nvPr/>
        </p:nvSpPr>
        <p:spPr>
          <a:xfrm>
            <a:off x="4859154" y="2613991"/>
            <a:ext cx="2473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>
                <a:solidFill>
                  <a:srgbClr val="292929"/>
                </a:solidFill>
                <a:effectLst/>
                <a:latin typeface="sohne"/>
              </a:rPr>
              <a:t>sort-merge join</a:t>
            </a:r>
          </a:p>
        </p:txBody>
      </p:sp>
    </p:spTree>
    <p:extLst>
      <p:ext uri="{BB962C8B-B14F-4D97-AF65-F5344CB8AC3E}">
        <p14:creationId xmlns:p14="http://schemas.microsoft.com/office/powerpoint/2010/main" val="371650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99EC96-46C0-4C0E-97B8-0958668E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7" y="168965"/>
            <a:ext cx="7077075" cy="54864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17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1814042-A1A1-448F-98AC-88FE03237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" t="3406" r="1495"/>
          <a:stretch/>
        </p:blipFill>
        <p:spPr>
          <a:xfrm>
            <a:off x="208722" y="198783"/>
            <a:ext cx="8637104" cy="54191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27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2022-10-19T17:38:50Z</dcterms:created>
  <dcterms:modified xsi:type="dcterms:W3CDTF">2022-10-19T17:38:56Z</dcterms:modified>
</cp:coreProperties>
</file>