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A296-3FA2-4CED-A730-C1DB96209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126E5-85D8-4B3E-A285-01DF802E1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A548-57A2-4885-B6E7-E10249A7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73FE-2CE6-4845-A08C-A3DF129737FE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04031-6F4B-4FDD-ABC5-4B5F0D8F0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2F723-A777-47AF-88D8-DFD1CD8F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A1E1-2392-4A54-83BC-6E1BB47EB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77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639D6-2B98-4211-8DE9-2660C2A1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85D71-1374-492D-A738-CFBA8D126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D9760-15F2-4EE0-8D6C-0B89C242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73FE-2CE6-4845-A08C-A3DF129737FE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0569E-9218-4FDE-9230-A178B63F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C197A-E70C-4F86-BD1A-21646FB2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A1E1-2392-4A54-83BC-6E1BB47EB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2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D07562-7FA2-48B3-B1CD-0FAB99C20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AE064-439D-48C2-B5C4-CE8F15975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2CDF8-8EDB-4768-BE86-93A0162D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73FE-2CE6-4845-A08C-A3DF129737FE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C9A15-F2CC-4C10-B9C7-AC03916D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D87A9-7AA6-4BF1-AA55-99CEAB88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A1E1-2392-4A54-83BC-6E1BB47EB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62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6423-F1A1-4927-A06E-510C9CF7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8EB4F-E31D-4206-96FA-FB478D63F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DA9F3-5C32-415C-AA08-42301EF4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73FE-2CE6-4845-A08C-A3DF129737FE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FF0B1-1735-49FD-9C00-ADB213C8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953D2-A8EB-4369-8346-88EFA878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A1E1-2392-4A54-83BC-6E1BB47EB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58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9A7E-E74C-45BC-A5C6-31066C67B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FCE28-B409-4E34-B771-996115976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2522A-4D97-4D94-ADC6-941C7E94A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73FE-2CE6-4845-A08C-A3DF129737FE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1FA6D-E0FF-4BE2-8FFD-281A837C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55FC0-D939-415E-9E6B-E8755CD5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A1E1-2392-4A54-83BC-6E1BB47EB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29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141B-CC92-4909-B56C-BBCEBC81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C5C42-BA9E-4775-BB1A-444A43F1A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8EA09-3C6C-40D6-A6A7-92F47C473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CEB3E-5CC0-4652-9BF6-CAC27BCB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73FE-2CE6-4845-A08C-A3DF129737FE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4DA74-9CFA-4DF3-813C-4E7C48E2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23BB8-04C5-4857-BAE9-782C2E3F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A1E1-2392-4A54-83BC-6E1BB47EB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09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6F8B-3204-47CB-A36F-79EAAAE2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F4B09-F9FE-4B99-AF20-C1E75A864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D6A94-F454-40BC-B9D6-C7DB39EC7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05F18-37B3-49B2-A590-7F4A76CF0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E0EA7-9E72-47E7-8D47-D19AB01B8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D29C6-DD5D-49CC-B798-02023C12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73FE-2CE6-4845-A08C-A3DF129737FE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B366C-9C69-452D-A7B1-328C1C3D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16340-35E2-4171-8160-EB974C90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A1E1-2392-4A54-83BC-6E1BB47EB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15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56F9-A1B8-4E5C-A910-5E444586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55FB0-828B-4095-8F55-E278D374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73FE-2CE6-4845-A08C-A3DF129737FE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5E4FC-D688-4AE5-8E2F-A5C6EBE54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9DC83-6413-49BB-BE7D-B485DC48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A1E1-2392-4A54-83BC-6E1BB47EB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94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EBE0C-2A41-45AE-AAE5-53EA567D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73FE-2CE6-4845-A08C-A3DF129737FE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465F5-832D-44F7-BE6D-5964503E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04412-A5B1-4196-ADFB-D463FB60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A1E1-2392-4A54-83BC-6E1BB47EB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38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624D-4BE8-4493-92FB-9841193CF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9EA18-7953-4A0D-95AB-3008DAB4F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F3BDC-9E76-4458-968F-114BBC10A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57535-2AFA-4231-ACD3-CB6506C6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73FE-2CE6-4845-A08C-A3DF129737FE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4BBA7-26FE-41CC-8CFE-82A14C80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30227-D0CB-4103-961A-73FC67F6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A1E1-2392-4A54-83BC-6E1BB47EB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43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85AE-1C01-4C16-9F78-9F590A5A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7D805F-1B69-4D10-88FB-72F784EA6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3D099-ECDB-45F9-815E-A11D2CECF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94A47-2D6E-4541-8A44-96E3EE56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73FE-2CE6-4845-A08C-A3DF129737FE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6C1BB-C5FB-4375-A882-95BD2526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5E132-576E-4889-99E9-430B1697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A1E1-2392-4A54-83BC-6E1BB47EB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05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788E1-70EE-4506-95E7-381C5CFBD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73B21-67AB-42E2-AF92-828F80306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B1486-E816-4C60-8787-839477D91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473FE-2CE6-4845-A08C-A3DF129737FE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E02A5-0831-4637-BCC8-302D986F6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8AA90-4C36-4F03-B385-C9F420BAA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BA1E1-2392-4A54-83BC-6E1BB47EB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03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4C75B2-9DE4-4F22-93F5-A692CE882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02" y="238847"/>
            <a:ext cx="2044525" cy="57001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2CC368-3916-4098-8404-DD0D98FFD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549" y="549522"/>
            <a:ext cx="403529" cy="798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845437-F848-4D1E-AE66-C5B6392FD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127" y="238847"/>
            <a:ext cx="2096602" cy="57001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D48B1-5DE2-40E0-B7C3-CB0687574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205" y="537995"/>
            <a:ext cx="403529" cy="7989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EFAD23-209E-4AEA-BE13-636C8759CF08}"/>
              </a:ext>
            </a:extLst>
          </p:cNvPr>
          <p:cNvSpPr/>
          <p:nvPr/>
        </p:nvSpPr>
        <p:spPr>
          <a:xfrm>
            <a:off x="314902" y="238847"/>
            <a:ext cx="636443" cy="2229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9740D7-44FD-4CC8-BBCA-F8D4353C4211}"/>
              </a:ext>
            </a:extLst>
          </p:cNvPr>
          <p:cNvSpPr/>
          <p:nvPr/>
        </p:nvSpPr>
        <p:spPr>
          <a:xfrm>
            <a:off x="2609786" y="241138"/>
            <a:ext cx="475160" cy="2206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74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2022-11-09T11:45:02Z</dcterms:created>
  <dcterms:modified xsi:type="dcterms:W3CDTF">2022-11-09T12:35:26Z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2022-11-09T11:45:02Z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901e2aac-010a-410a-a63c-eff3eb9f738f</vt:lpwstr>
  </property>
  <property fmtid="{D5CDD505-2E9C-101B-9397-08002B2CF9AE}" pid="8" name="MSIP_Label_19540963-e559-4020-8a90-fe8a502c2801_ContentBits">
    <vt:lpwstr>0</vt:lpwstr>
  </property>
</Properties>
</file>