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5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6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8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1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7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0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8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4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04F4-80A9-4F74-99E4-E9B31D2549F8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C16B-22E9-4AE5-8801-7A74C734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2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13" t="35950" r="47553" b="38106"/>
          <a:stretch/>
        </p:blipFill>
        <p:spPr>
          <a:xfrm>
            <a:off x="211017" y="590844"/>
            <a:ext cx="4974715" cy="1897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134" t="26819" r="55790" b="67865"/>
          <a:stretch/>
        </p:blipFill>
        <p:spPr>
          <a:xfrm>
            <a:off x="994609" y="201954"/>
            <a:ext cx="3408579" cy="274775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068" t="36027" r="47765" b="28414"/>
          <a:stretch/>
        </p:blipFill>
        <p:spPr>
          <a:xfrm>
            <a:off x="219837" y="3404381"/>
            <a:ext cx="4965895" cy="2601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040" t="26779" r="59316" b="67805"/>
          <a:stretch/>
        </p:blipFill>
        <p:spPr>
          <a:xfrm>
            <a:off x="976700" y="2987654"/>
            <a:ext cx="3426488" cy="3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148" t="26586" r="45495" b="67627"/>
          <a:stretch/>
        </p:blipFill>
        <p:spPr>
          <a:xfrm>
            <a:off x="1233265" y="170267"/>
            <a:ext cx="4051494" cy="278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734" t="42757" r="42990" b="30705"/>
          <a:stretch/>
        </p:blipFill>
        <p:spPr>
          <a:xfrm>
            <a:off x="164122" y="568012"/>
            <a:ext cx="6020974" cy="19413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663" t="42475" r="41278" b="27453"/>
          <a:stretch/>
        </p:blipFill>
        <p:spPr>
          <a:xfrm>
            <a:off x="164122" y="3237418"/>
            <a:ext cx="6020974" cy="2210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49" t="26586" r="52397" b="67493"/>
          <a:stretch/>
        </p:blipFill>
        <p:spPr>
          <a:xfrm>
            <a:off x="1344633" y="2858702"/>
            <a:ext cx="3776007" cy="3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284" t="36009" r="47766" b="37645"/>
          <a:stretch/>
        </p:blipFill>
        <p:spPr>
          <a:xfrm>
            <a:off x="181708" y="590843"/>
            <a:ext cx="5304693" cy="2070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48" t="26586" r="57695" b="67613"/>
          <a:stretch/>
        </p:blipFill>
        <p:spPr>
          <a:xfrm>
            <a:off x="1080869" y="166467"/>
            <a:ext cx="3251980" cy="3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32" t="26586" r="69173" b="29760"/>
          <a:stretch/>
        </p:blipFill>
        <p:spPr>
          <a:xfrm>
            <a:off x="253219" y="225084"/>
            <a:ext cx="2771335" cy="2846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3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47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5</cp:revision>
  <dcterms:created xsi:type="dcterms:W3CDTF">2022-10-29T19:08:09Z</dcterms:created>
  <dcterms:modified xsi:type="dcterms:W3CDTF">2022-10-29T19:32:03Z</dcterms:modified>
</cp:coreProperties>
</file>