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1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6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4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7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7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4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6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2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0C50-407B-467A-BB56-FD4E93D73B77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DD9E-3562-4E96-91C8-F3CBF4B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92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63" t="13199" r="5491" b="15531"/>
          <a:stretch/>
        </p:blipFill>
        <p:spPr>
          <a:xfrm>
            <a:off x="190229" y="176161"/>
            <a:ext cx="11846257" cy="5213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27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86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98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26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74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2</cp:revision>
  <dcterms:created xsi:type="dcterms:W3CDTF">2022-10-29T18:02:15Z</dcterms:created>
  <dcterms:modified xsi:type="dcterms:W3CDTF">2022-10-29T19:03:32Z</dcterms:modified>
</cp:coreProperties>
</file>