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B168-DD68-4716-9729-CF438858EA0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B8EA-488B-4F67-B63E-7C9544B0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37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B168-DD68-4716-9729-CF438858EA0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B8EA-488B-4F67-B63E-7C9544B0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73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B168-DD68-4716-9729-CF438858EA0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B8EA-488B-4F67-B63E-7C9544B0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76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B168-DD68-4716-9729-CF438858EA0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B8EA-488B-4F67-B63E-7C9544B0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47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B168-DD68-4716-9729-CF438858EA0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B8EA-488B-4F67-B63E-7C9544B0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70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B168-DD68-4716-9729-CF438858EA0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B8EA-488B-4F67-B63E-7C9544B0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28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B168-DD68-4716-9729-CF438858EA0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B8EA-488B-4F67-B63E-7C9544B0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02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B168-DD68-4716-9729-CF438858EA0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B8EA-488B-4F67-B63E-7C9544B0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29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B168-DD68-4716-9729-CF438858EA0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B8EA-488B-4F67-B63E-7C9544B0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65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B168-DD68-4716-9729-CF438858EA0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B8EA-488B-4F67-B63E-7C9544B0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2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B168-DD68-4716-9729-CF438858EA0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B8EA-488B-4F67-B63E-7C9544B0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97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1B168-DD68-4716-9729-CF438858EA0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CB8EA-488B-4F67-B63E-7C9544B0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56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28" y="165621"/>
            <a:ext cx="6838950" cy="3524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652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5" y="210971"/>
            <a:ext cx="10062780" cy="44471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29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1" y="170570"/>
            <a:ext cx="10735848" cy="58432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158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20" y="193504"/>
            <a:ext cx="10608799" cy="58924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618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338" t="21009" r="6355" b="11875"/>
          <a:stretch/>
        </p:blipFill>
        <p:spPr>
          <a:xfrm>
            <a:off x="182879" y="225083"/>
            <a:ext cx="11859066" cy="52456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033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4</cp:revision>
  <dcterms:created xsi:type="dcterms:W3CDTF">2022-10-28T18:58:34Z</dcterms:created>
  <dcterms:modified xsi:type="dcterms:W3CDTF">2022-10-28T19:23:42Z</dcterms:modified>
</cp:coreProperties>
</file>