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97D6-619C-4EC4-AEED-63E0A1BB3E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1973-3944-4AC1-B46E-8A6A797D7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34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97D6-619C-4EC4-AEED-63E0A1BB3E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1973-3944-4AC1-B46E-8A6A797D7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10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97D6-619C-4EC4-AEED-63E0A1BB3E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1973-3944-4AC1-B46E-8A6A797D7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32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97D6-619C-4EC4-AEED-63E0A1BB3E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1973-3944-4AC1-B46E-8A6A797D7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79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97D6-619C-4EC4-AEED-63E0A1BB3E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1973-3944-4AC1-B46E-8A6A797D7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90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97D6-619C-4EC4-AEED-63E0A1BB3E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1973-3944-4AC1-B46E-8A6A797D7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55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97D6-619C-4EC4-AEED-63E0A1BB3E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1973-3944-4AC1-B46E-8A6A797D7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50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97D6-619C-4EC4-AEED-63E0A1BB3E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1973-3944-4AC1-B46E-8A6A797D7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88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97D6-619C-4EC4-AEED-63E0A1BB3E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1973-3944-4AC1-B46E-8A6A797D7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68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97D6-619C-4EC4-AEED-63E0A1BB3E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1973-3944-4AC1-B46E-8A6A797D7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19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97D6-619C-4EC4-AEED-63E0A1BB3E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1973-3944-4AC1-B46E-8A6A797D7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87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C97D6-619C-4EC4-AEED-63E0A1BB3E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C1973-3944-4AC1-B46E-8A6A797D7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19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386" t="21733" r="1190" b="2658"/>
          <a:stretch/>
        </p:blipFill>
        <p:spPr>
          <a:xfrm>
            <a:off x="368490" y="879339"/>
            <a:ext cx="10504024" cy="5049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283" t="4431" r="34096" b="83580"/>
          <a:stretch/>
        </p:blipFill>
        <p:spPr>
          <a:xfrm>
            <a:off x="3084395" y="353770"/>
            <a:ext cx="1965278" cy="3521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955" y="196952"/>
            <a:ext cx="10754436" cy="573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28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230" t="37256" r="39873" b="20722"/>
          <a:stretch/>
        </p:blipFill>
        <p:spPr>
          <a:xfrm>
            <a:off x="295421" y="1012872"/>
            <a:ext cx="9214338" cy="4194811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109" t="22741" r="54201" b="69626"/>
          <a:stretch/>
        </p:blipFill>
        <p:spPr>
          <a:xfrm>
            <a:off x="3812343" y="264942"/>
            <a:ext cx="2180493" cy="395016"/>
          </a:xfrm>
          <a:prstGeom prst="rect">
            <a:avLst/>
          </a:prstGeom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96947" y="239152"/>
            <a:ext cx="9312812" cy="4996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75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149" t="46010" r="47441" b="28798"/>
          <a:stretch/>
        </p:blipFill>
        <p:spPr>
          <a:xfrm>
            <a:off x="225081" y="829992"/>
            <a:ext cx="5950635" cy="20353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446" t="21587" r="44522" b="70112"/>
          <a:stretch/>
        </p:blipFill>
        <p:spPr>
          <a:xfrm>
            <a:off x="1370425" y="279010"/>
            <a:ext cx="3659946" cy="3631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6947" y="253220"/>
            <a:ext cx="5978769" cy="262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96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310" t="29472" r="39981" b="17836"/>
          <a:stretch/>
        </p:blipFill>
        <p:spPr>
          <a:xfrm>
            <a:off x="365760" y="703384"/>
            <a:ext cx="8145193" cy="4410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870" t="21010" r="41692" b="71650"/>
          <a:stretch/>
        </p:blipFill>
        <p:spPr>
          <a:xfrm>
            <a:off x="1434905" y="264941"/>
            <a:ext cx="3967089" cy="3379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0171" y="154744"/>
            <a:ext cx="8046714" cy="4860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17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7475" t="39471" r="46900" b="33221"/>
          <a:stretch/>
        </p:blipFill>
        <p:spPr>
          <a:xfrm>
            <a:off x="363416" y="731518"/>
            <a:ext cx="4307058" cy="25806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391" t="22548" r="38683" b="70112"/>
          <a:stretch/>
        </p:blipFill>
        <p:spPr>
          <a:xfrm>
            <a:off x="363416" y="194601"/>
            <a:ext cx="4096041" cy="3077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5425" y="140676"/>
            <a:ext cx="4375049" cy="3171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15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73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26" t="20476" r="35700" b="16651"/>
          <a:stretch/>
        </p:blipFill>
        <p:spPr>
          <a:xfrm>
            <a:off x="77686" y="186029"/>
            <a:ext cx="7738282" cy="4599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661" t="20432" r="55949" b="44375"/>
          <a:stretch/>
        </p:blipFill>
        <p:spPr>
          <a:xfrm>
            <a:off x="7915420" y="186029"/>
            <a:ext cx="4210931" cy="21151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818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56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9</cp:revision>
  <dcterms:created xsi:type="dcterms:W3CDTF">2022-10-25T16:38:03Z</dcterms:created>
  <dcterms:modified xsi:type="dcterms:W3CDTF">2022-10-29T19:33:18Z</dcterms:modified>
</cp:coreProperties>
</file>