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06F2-08A9-5F49-8D4E-19F2FDD5E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DA44E-D07F-F751-C721-77868C679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AD27-0577-E110-7810-F3C7927E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D37A-25C4-DDD7-F056-C3B4CE89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A2AF-3992-8AE5-B2BB-1A0103BF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97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E8BE-B509-D630-B80B-C1FFE1C1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0452-2278-8F67-9CB1-56899B8C4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84368-D147-E3C1-2122-2C969D52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4EDC-4AD5-CF90-A5EA-6E4EFE71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78FA-645B-D29C-0167-96A4B0FE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6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72282-1DB8-2D04-31D5-C43AF747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FF001-22F3-4602-3D09-E748ECD01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670D-A17E-5ADB-9CAA-DCE4AE50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DB6A-763E-FB79-3AA7-D39A7281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7FDCF-5E69-642A-C741-A2C8A74C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0C0E-2326-EF08-4597-0EE5BFA5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41A8-4622-6F15-E97A-6D36DFBB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B6AA-AB82-D50F-3492-58602C63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DD68-5775-27F4-2D63-867C7CBD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F19E-47E2-1DBA-255C-F33AB05A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3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D9D7-C540-4473-DBC9-738A310C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A3C16-A152-DBA1-AC9F-EA52C8A4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A8C2E-761B-B348-B1D0-97008FE6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F250-E92E-74BC-84BA-B7295CE1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98F6-2F3C-E455-D7F8-28D49413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6109-DCD8-3DE3-22C6-B04066A1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5CB-CB8E-98CD-3D8B-026DC89A4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85A9-FE8C-EB4C-42C9-86801706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B5F3-7CB8-15D8-347A-C07F46BB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02024-1FA0-6207-35C1-8D0D653E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57A67-E0AC-AC48-A73B-0CDEE220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9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590C-96DC-C60F-9F8E-D907BA88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2E8A7-8748-7D3B-A0F0-EBCEC5F6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0A574-3284-28A3-DB4F-3D5B63ADD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B2DF1-FBAD-7CFD-C027-EB5275BB1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B629A-E49A-9DB0-F40A-1102AE837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BC25A-1B85-85C6-2F76-44AC4926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0B6C0-0637-C4BC-0464-3221B3FA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77719-84E6-A583-8CE6-CE42479E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6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A191-349E-05AE-B6B5-575D8ED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6B293-F6FB-88BA-7F6C-FBE410E4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A5538-4456-613C-A13A-26EA87E1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D5DA-92B1-19C4-593A-688C6254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3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6AF6F-7C13-A2EB-3525-C66F58E4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631C4-6801-BEF1-2AFC-52271620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AC35F-11BB-5AFE-DDDF-5EBFB34E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97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E194-4056-FC7C-8F4F-8CFEF644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A399-F64F-025E-461F-A3F920DB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F9EEF-BC9B-41BC-3842-576EE924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7123E-18C7-5D8A-D5F8-C541D587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03E63-F842-8001-A9B1-D0BCED45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27C06-812E-D12E-330B-9CACDCD1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18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5101-A4EA-1021-5F88-A2F7698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AC752-A0AF-6DBF-062E-F4D585F03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139B2-7468-7199-7457-D2DA5D7ED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BB483-E431-1A9A-A5A6-936A1721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A4B3C-D766-725B-4D7C-4DD1FDB9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447F4-097B-9515-966F-1B5A5D1C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5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D3ACE-C239-95FB-EBD1-F6F3820E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C6FB-B9CA-A3E4-2BE0-2590DF89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9211-8597-9891-4E15-F574836DA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CF95-AA7B-456B-8882-23C5ED7443CB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E759-1733-1577-6014-FBA50696E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9262-B0A2-2A79-B11F-2351BDDDC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3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D9769-A1CB-8B3E-6131-FC95E781F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44" b="30566"/>
          <a:stretch/>
        </p:blipFill>
        <p:spPr>
          <a:xfrm>
            <a:off x="220493" y="176566"/>
            <a:ext cx="11744527" cy="42934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694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C21E0-7AA2-76D2-621C-8F48D1C71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8" b="38298"/>
          <a:stretch/>
        </p:blipFill>
        <p:spPr>
          <a:xfrm>
            <a:off x="162127" y="165368"/>
            <a:ext cx="11870987" cy="37886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105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CDA1D-4AFC-90B6-1B63-F56C340BB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17" t="22553" r="13889" b="5674"/>
          <a:stretch/>
        </p:blipFill>
        <p:spPr>
          <a:xfrm>
            <a:off x="223735" y="194552"/>
            <a:ext cx="7850222" cy="54265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0E6F66-7340-6AAB-78F9-21D8FDD67A56}"/>
              </a:ext>
            </a:extLst>
          </p:cNvPr>
          <p:cNvSpPr/>
          <p:nvPr/>
        </p:nvSpPr>
        <p:spPr>
          <a:xfrm>
            <a:off x="3524656" y="3031333"/>
            <a:ext cx="1241898" cy="246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20240-76C4-31FE-70DA-9D1D8AEB5683}"/>
              </a:ext>
            </a:extLst>
          </p:cNvPr>
          <p:cNvSpPr/>
          <p:nvPr/>
        </p:nvSpPr>
        <p:spPr>
          <a:xfrm>
            <a:off x="5009745" y="3443592"/>
            <a:ext cx="1241898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418B1-042E-E91A-4ABD-63F1719FD7B8}"/>
              </a:ext>
            </a:extLst>
          </p:cNvPr>
          <p:cNvSpPr/>
          <p:nvPr/>
        </p:nvSpPr>
        <p:spPr>
          <a:xfrm>
            <a:off x="885218" y="2249877"/>
            <a:ext cx="554476" cy="25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7E7C2-D1BF-5799-39CC-3529E05B5B27}"/>
              </a:ext>
            </a:extLst>
          </p:cNvPr>
          <p:cNvSpPr/>
          <p:nvPr/>
        </p:nvSpPr>
        <p:spPr>
          <a:xfrm>
            <a:off x="2282758" y="2694972"/>
            <a:ext cx="2415702" cy="203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0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E192E-ED3F-56AC-4FED-DA6B252B5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0" t="22837" r="36762" b="6809"/>
          <a:stretch/>
        </p:blipFill>
        <p:spPr>
          <a:xfrm>
            <a:off x="243192" y="184825"/>
            <a:ext cx="7402748" cy="580975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108378-EDA5-42F4-F2BD-2D3387C652C7}"/>
              </a:ext>
            </a:extLst>
          </p:cNvPr>
          <p:cNvSpPr/>
          <p:nvPr/>
        </p:nvSpPr>
        <p:spPr>
          <a:xfrm>
            <a:off x="1614791" y="2344366"/>
            <a:ext cx="505839" cy="3307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6BD59-CEB6-5530-9775-06E9CC82B5B2}"/>
              </a:ext>
            </a:extLst>
          </p:cNvPr>
          <p:cNvSpPr/>
          <p:nvPr/>
        </p:nvSpPr>
        <p:spPr>
          <a:xfrm>
            <a:off x="2496764" y="2875691"/>
            <a:ext cx="2629713" cy="2371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D6964-B1C8-5E04-97B0-6442F7AC32E8}"/>
              </a:ext>
            </a:extLst>
          </p:cNvPr>
          <p:cNvSpPr/>
          <p:nvPr/>
        </p:nvSpPr>
        <p:spPr>
          <a:xfrm>
            <a:off x="2496764" y="5314091"/>
            <a:ext cx="2629713" cy="2209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57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6EA52-DFBD-4FB2-13B9-22BC2F7C7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6" t="14185" r="1211" b="32199"/>
          <a:stretch/>
        </p:blipFill>
        <p:spPr>
          <a:xfrm>
            <a:off x="214009" y="194553"/>
            <a:ext cx="9761526" cy="42218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258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B1A1E-29E7-A41E-9E2A-353A1678E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5" b="38550"/>
          <a:stretch/>
        </p:blipFill>
        <p:spPr>
          <a:xfrm>
            <a:off x="152399" y="356540"/>
            <a:ext cx="11929353" cy="37603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967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2023-02-23T11:31:58Z</dcterms:created>
  <dcterms:modified xsi:type="dcterms:W3CDTF">2023-02-27T10:26:54Z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2023-02-23T11:32:01Z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24f39856-6338-4ae0-8ce3-8f6b79052cb2</vt:lpwstr>
  </property>
  <property fmtid="{D5CDD505-2E9C-101B-9397-08002B2CF9AE}" pid="8" name="MSIP_Label_19540963-e559-4020-8a90-fe8a502c2801_ContentBits">
    <vt:lpwstr>0</vt:lpwstr>
  </property>
</Properties>
</file>