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CA30-2547-436D-BED0-9BE92BC14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1DB07-0FAC-4A20-A220-714A8B1EF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44D0-0399-47FF-BF7C-19589530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CD6E-A056-45E8-9E8E-4A81A9E9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04C0-5A58-40E4-912C-6E8B7506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66A8-98DD-497D-863F-2F9CFED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44277-BAD7-4C49-8C0B-5D60D088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C37F-8687-4DAF-954D-08E67A55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27B5-6C1E-4382-9C28-AC3373D7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4B41-8414-4569-BC57-8D0090D0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58588-1ECC-4534-B95F-9B61C48C6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6E7F6-479B-4E76-8A98-6FAE2916A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3807E-1B42-4C69-8BFE-B389AC8E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7906-617E-4C29-A1E2-6CD5A399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1961-CD62-4DED-8A4B-28A02DFC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F66-0601-45B6-9CDC-4401CEDA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B10D-A2F3-48C1-A57B-09B67B6C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F083-6589-4149-AFC3-956E4E50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F644-D429-4118-8EC3-94D7E5E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A304-C741-4C6E-B810-E1D39305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9170-7992-42EF-9E58-C33BDB5A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797A-904F-4673-8BA1-095C5415E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DD45-1616-418B-8BB3-CB026E9B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BD4A-F19F-4834-84DF-2167779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A756-BDA9-4BE2-87AF-850F9583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65C0-6DD6-4940-B473-F51F017A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CA79-ECD5-48A8-A023-E5CFE71CF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3B72-87AC-4A61-B21B-69C739FD6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8AB40-FDAD-48D1-9C9A-CD24A6D2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2AFC6-DD84-44D5-B478-27619A96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F1B69-287F-48A5-BB3E-69DD7CEE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5EE0-16A8-4A0F-B95D-D4AA49B2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BB32-3D0E-4D3F-94B2-476B71D2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1132C-EAFD-4157-8ED4-7803F716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C6BE9-16F7-4A30-B175-215D2859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002BF-B066-40C7-A02B-52DFA898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48BE3-D197-4A5B-9E19-E0E90BAB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389A-E32D-4009-8353-01DA1E4D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3FEAC-D835-4EB4-8338-AABFE324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9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F22B-EDE3-439A-9A82-1F6C152A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91C8A-0B79-4353-B610-C3447D04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DFA3D-0ADD-4F31-A4DC-1E8F291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AEA6A-8F11-4A64-A1F8-5B8D2220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E87B6-4238-4044-AD19-892480B6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4D29F-0DE7-4C04-9E32-9ADD47CE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68114-E8B9-4A18-9868-27BB0C4E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B28E-6AE9-48AC-A87B-82C3490A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7757-3E20-4E34-8DEB-D209D50A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661B4-F174-41A4-842E-A02BF69D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3875-C994-4E36-902B-6951CD0A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57D3A-B52C-4E63-B013-47C6E0DA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04668-CE3A-4782-AF7E-80111C6B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6A92-F40A-4A85-B458-E8F9D93C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655B4-633B-4085-AF79-F5C6F41B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B2C0F-B084-487C-BCAA-66A4CA0BD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A35C7-A107-4ED2-9437-D535DCC0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A7A6-052D-48D8-8616-E91C6BD4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4B507-663B-4815-911F-C983B57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7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59004-9978-44D2-954A-99D4D069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81A6-241D-4125-9691-33E29E4D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ADE8-DE59-441A-91C3-83B47B201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67E5-5AFA-4DF7-B3AB-E8068D7777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9A18-AE06-49EB-93C3-0A52B3D2F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1C50-F42F-40D4-B94A-CA021A36C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12D8-2AB3-46F6-9FC7-630D3F80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44EC7C-27E4-49DA-836F-B30D57ED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289577"/>
            <a:ext cx="7365310" cy="50438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79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9DEA1-84B3-4764-A67B-72CB27AB5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" t="1830" r="1157" b="2716"/>
          <a:stretch/>
        </p:blipFill>
        <p:spPr>
          <a:xfrm>
            <a:off x="318053" y="377687"/>
            <a:ext cx="6917634" cy="39996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64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54D24F-68E2-41FE-AFD9-197C089A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1" y="387625"/>
            <a:ext cx="5399073" cy="31738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77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B339C-99C3-4C34-A46A-4C7D87644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5" t="4075" r="824" b="5238"/>
          <a:stretch/>
        </p:blipFill>
        <p:spPr>
          <a:xfrm>
            <a:off x="546652" y="2743200"/>
            <a:ext cx="6487860" cy="2221968"/>
          </a:xfrm>
          <a:prstGeom prst="rect">
            <a:avLst/>
          </a:prstGeom>
          <a:ln w="15875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395BD-0976-4077-B813-25BDDE25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22" y="863499"/>
            <a:ext cx="4196590" cy="15260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2FD8A2-917E-4783-A75F-2A6D550DCB75}"/>
              </a:ext>
            </a:extLst>
          </p:cNvPr>
          <p:cNvSpPr/>
          <p:nvPr/>
        </p:nvSpPr>
        <p:spPr>
          <a:xfrm>
            <a:off x="496958" y="863499"/>
            <a:ext cx="6599582" cy="41016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23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15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19</cp:revision>
  <dcterms:created xsi:type="dcterms:W3CDTF">2022-08-01T09:08:23Z</dcterms:created>
  <dcterms:modified xsi:type="dcterms:W3CDTF">2022-12-08T11:31:06Z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2022-08-01T09:08:23Z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0ab2a9c1-5838-4cc5-b1d1-b3caab8b351f</vt:lpwstr>
  </property>
  <property fmtid="{D5CDD505-2E9C-101B-9397-08002B2CF9AE}" pid="8" name="MSIP_Label_19540963-e559-4020-8a90-fe8a502c2801_ContentBits">
    <vt:lpwstr>0</vt:lpwstr>
  </property>
</Properties>
</file>