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787C-1A94-4BF5-8DF1-FC2E1653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A32D1-73BB-46AC-B752-3ADB621D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E555-BBBE-43B2-97C8-83485647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73E5-716F-4BAD-A4FC-48769B30BF80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FE67-868A-4D73-AC6D-13EC795E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C4B3-8D47-4515-B8E1-B2A72541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2B8-085B-4F60-B1C3-E57572D82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73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4E6B-3782-4D4B-BF4A-91F299E3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634D6-E490-4440-BB02-23A4248A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DC2B-C702-4772-96AD-1589537B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73E5-716F-4BAD-A4FC-48769B30BF80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8F6F5-5E9C-4558-BEF3-ECD926A3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D0B5-C996-4A97-A5B7-2D45BD6A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2B8-085B-4F60-B1C3-E57572D82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9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89526-449E-43BD-9550-4B9281DB4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759D7-FE1A-4A90-B2E2-7DDFB9FCF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9B24-ECD5-4ABC-9D37-685B71C8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73E5-716F-4BAD-A4FC-48769B30BF80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A2CC-383B-48EE-95C9-E0E0CAAD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D86B-38C5-4BB7-9528-3D102D80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2B8-085B-4F60-B1C3-E57572D82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9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8A5D-648F-4B03-B9E5-BBF84BF5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BBB4-5E6C-4BE9-ABEE-708DDABD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00482-1CA3-4DF7-A718-FDD638B6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73E5-716F-4BAD-A4FC-48769B30BF80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EE0DB-10FB-42FA-A457-3BAFB8B9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0C70-E9DF-4321-A92F-2D45E7DA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2B8-085B-4F60-B1C3-E57572D82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3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B630-C3AE-4004-B39F-B1DD6928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3ACF-C404-475C-BB5B-A540A0EA5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AA44-AB36-4EAA-9983-E95F11EF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73E5-716F-4BAD-A4FC-48769B30BF80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17153-1540-457F-904F-E1503C92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E994-E3C3-4373-856F-B2769323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2B8-085B-4F60-B1C3-E57572D82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9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44F9-7B25-4365-B9F7-0262503E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460BE-4C78-44E4-8781-2DB43D43D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828BF-A422-41DA-8CD9-4D8F6C919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BA07A-D1D0-481B-9452-1716CCB6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73E5-716F-4BAD-A4FC-48769B30BF80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C42D-3EAA-4666-930B-A3F3B9DC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D5312-B6E0-4B25-9C67-BEA07940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2B8-085B-4F60-B1C3-E57572D82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9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E7B5-737F-402D-A71D-E9B85A15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2E5FC-ECBC-4631-B98C-0A8E2862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0BC45-2DDD-4047-A7FD-9F45D0309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542BE-6A70-4A8B-9DF9-85F89DCDA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D4083-B3B8-4775-B1A5-2D31214A9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0BBC8-3A96-49FA-8C18-66F54273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73E5-716F-4BAD-A4FC-48769B30BF80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9D162-9D4A-4B6C-AA5A-E20D805C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2299A-0DE2-4FA0-BF10-61EC304C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2B8-085B-4F60-B1C3-E57572D82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56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83A6-3D67-45A9-9418-7C4E8B6C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37831-2B1F-4847-BD58-6D48574F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73E5-716F-4BAD-A4FC-48769B30BF80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27F78-47B5-4AFE-BE20-D74DDEC5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1DD04-DDB8-46D1-A84D-048C18A0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2B8-085B-4F60-B1C3-E57572D82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28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9661A-C250-4180-A29E-15A81851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73E5-716F-4BAD-A4FC-48769B30BF80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27D25-9215-4433-8573-5B353984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B024A-2832-4F72-BB7F-067C9B3D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2B8-085B-4F60-B1C3-E57572D82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6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34EB-F1AA-4CD6-808A-61F599D3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7EC9-9B9E-4933-93C8-12253FF71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1CE26-0DD0-4102-9B39-B42F153E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77C1-5AA5-4D43-886F-64AEB21E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73E5-716F-4BAD-A4FC-48769B30BF80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A8F04-5D77-49E7-A02A-58A593DB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3B895-1B83-48BA-97E9-7E5AF63A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2B8-085B-4F60-B1C3-E57572D82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0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A546-DD22-4730-BB8D-A1C35548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63476-460C-4CF9-BE98-E0AABFF0E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AA26F-EC52-4730-A52F-F1BCD7DB5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C2933-3FC6-4191-A479-D83C9843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73E5-716F-4BAD-A4FC-48769B30BF80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44F0C-3042-42AE-865A-29DA4715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F0D92-3C7A-4CA1-8697-CF6704BC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2B8-085B-4F60-B1C3-E57572D82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20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A847B-D307-4E87-9711-2A6E95FE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EFE64-1715-4474-8277-02FFE8BB7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0BD24-8B48-4FAF-A3E7-6DD6A6BE9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73E5-716F-4BAD-A4FC-48769B30BF80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733F-9100-46F0-83F2-73C82AEAF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640FB-CE19-4048-97DC-A5A7667C3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22B8-085B-4F60-B1C3-E57572D82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23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4950A8-64DA-49AF-97E9-EB8FFB5E1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" t="22767" r="39911" b="29057"/>
          <a:stretch/>
        </p:blipFill>
        <p:spPr>
          <a:xfrm>
            <a:off x="172528" y="146647"/>
            <a:ext cx="9127115" cy="46117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1AC41B-6E3B-4605-A398-4851D76FED8D}"/>
              </a:ext>
            </a:extLst>
          </p:cNvPr>
          <p:cNvSpPr/>
          <p:nvPr/>
        </p:nvSpPr>
        <p:spPr>
          <a:xfrm>
            <a:off x="162800" y="1770435"/>
            <a:ext cx="381949" cy="4182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924A66-94FC-479E-8D52-820164F79733}"/>
              </a:ext>
            </a:extLst>
          </p:cNvPr>
          <p:cNvSpPr/>
          <p:nvPr/>
        </p:nvSpPr>
        <p:spPr>
          <a:xfrm>
            <a:off x="551569" y="4127041"/>
            <a:ext cx="1909529" cy="2893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8FD740-AE28-4E36-9F71-1B130AC1DC21}"/>
              </a:ext>
            </a:extLst>
          </p:cNvPr>
          <p:cNvSpPr/>
          <p:nvPr/>
        </p:nvSpPr>
        <p:spPr>
          <a:xfrm>
            <a:off x="2701382" y="1154350"/>
            <a:ext cx="615750" cy="3047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0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5D9DD3-795E-4914-90B8-265CF0886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15" t="22979" r="47222" b="54894"/>
          <a:stretch/>
        </p:blipFill>
        <p:spPr>
          <a:xfrm>
            <a:off x="214007" y="155642"/>
            <a:ext cx="2270661" cy="23151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9046DC-65E0-4643-8F45-14D844B7E4FF}"/>
              </a:ext>
            </a:extLst>
          </p:cNvPr>
          <p:cNvSpPr/>
          <p:nvPr/>
        </p:nvSpPr>
        <p:spPr>
          <a:xfrm>
            <a:off x="318105" y="819637"/>
            <a:ext cx="1238321" cy="2504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40420-1EF5-4D28-B124-8876E48551EC}"/>
              </a:ext>
            </a:extLst>
          </p:cNvPr>
          <p:cNvSpPr/>
          <p:nvPr/>
        </p:nvSpPr>
        <p:spPr>
          <a:xfrm>
            <a:off x="318104" y="2071264"/>
            <a:ext cx="1569062" cy="2504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1F5D58-5B5D-4A2B-AF90-782B51AB7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17" t="33854" r="29049" b="20425"/>
          <a:stretch/>
        </p:blipFill>
        <p:spPr>
          <a:xfrm>
            <a:off x="2704288" y="155642"/>
            <a:ext cx="5868590" cy="450390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3A8355-FF1B-45C0-9CE4-07EEBA92BAEB}"/>
              </a:ext>
            </a:extLst>
          </p:cNvPr>
          <p:cNvSpPr/>
          <p:nvPr/>
        </p:nvSpPr>
        <p:spPr>
          <a:xfrm>
            <a:off x="6521109" y="2995389"/>
            <a:ext cx="1932227" cy="1855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6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AF9A7-C9A0-4211-990A-DF89477F4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95" t="27234" r="27009" b="30638"/>
          <a:stretch/>
        </p:blipFill>
        <p:spPr>
          <a:xfrm>
            <a:off x="194552" y="194552"/>
            <a:ext cx="5708301" cy="42704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411C68-1DAE-475B-9E16-0CB96E6D3228}"/>
              </a:ext>
            </a:extLst>
          </p:cNvPr>
          <p:cNvSpPr/>
          <p:nvPr/>
        </p:nvSpPr>
        <p:spPr>
          <a:xfrm>
            <a:off x="519144" y="3082936"/>
            <a:ext cx="881640" cy="3266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507CA-0A21-4BCB-AA5B-53F9D27A2D66}"/>
              </a:ext>
            </a:extLst>
          </p:cNvPr>
          <p:cNvSpPr/>
          <p:nvPr/>
        </p:nvSpPr>
        <p:spPr>
          <a:xfrm>
            <a:off x="473582" y="4016791"/>
            <a:ext cx="1053661" cy="4482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624102-A7CD-455E-A2DF-F6F05376CFDA}"/>
              </a:ext>
            </a:extLst>
          </p:cNvPr>
          <p:cNvSpPr/>
          <p:nvPr/>
        </p:nvSpPr>
        <p:spPr>
          <a:xfrm>
            <a:off x="314862" y="864298"/>
            <a:ext cx="3323283" cy="2251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1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CDA01-CCB2-4488-94BC-D742711FB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06" t="23120" r="25591" b="21702"/>
          <a:stretch/>
        </p:blipFill>
        <p:spPr>
          <a:xfrm>
            <a:off x="165370" y="184825"/>
            <a:ext cx="5921271" cy="502920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A333EC-1024-421E-B5F5-806F8ECA549C}"/>
              </a:ext>
            </a:extLst>
          </p:cNvPr>
          <p:cNvSpPr/>
          <p:nvPr/>
        </p:nvSpPr>
        <p:spPr>
          <a:xfrm>
            <a:off x="3661175" y="4988827"/>
            <a:ext cx="1873863" cy="2251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A2490-F97F-47D4-B69C-DC3B1384F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39" t="26667" r="27098" b="29787"/>
          <a:stretch/>
        </p:blipFill>
        <p:spPr>
          <a:xfrm>
            <a:off x="6293796" y="184825"/>
            <a:ext cx="5437761" cy="42695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77D973-DE2A-4E3B-9450-6CB21471644F}"/>
              </a:ext>
            </a:extLst>
          </p:cNvPr>
          <p:cNvSpPr/>
          <p:nvPr/>
        </p:nvSpPr>
        <p:spPr>
          <a:xfrm>
            <a:off x="6517865" y="3886359"/>
            <a:ext cx="1128075" cy="4619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815466-D9F9-4349-A947-F0E74EA6613F}"/>
              </a:ext>
            </a:extLst>
          </p:cNvPr>
          <p:cNvSpPr/>
          <p:nvPr/>
        </p:nvSpPr>
        <p:spPr>
          <a:xfrm>
            <a:off x="6293796" y="880513"/>
            <a:ext cx="3326859" cy="2187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27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CD0A3-A2B7-42CB-B14D-5D836909ABDE}"/>
              </a:ext>
            </a:extLst>
          </p:cNvPr>
          <p:cNvSpPr txBox="1"/>
          <p:nvPr/>
        </p:nvSpPr>
        <p:spPr>
          <a:xfrm>
            <a:off x="165370" y="194553"/>
            <a:ext cx="1517851" cy="1711366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Global</a:t>
            </a:r>
          </a:p>
          <a:p>
            <a:pPr>
              <a:lnSpc>
                <a:spcPct val="150000"/>
              </a:lnSpc>
            </a:pPr>
            <a:r>
              <a:rPr lang="en-IN" dirty="0"/>
              <a:t>Pipeline</a:t>
            </a:r>
          </a:p>
          <a:p>
            <a:pPr>
              <a:lnSpc>
                <a:spcPct val="150000"/>
              </a:lnSpc>
            </a:pPr>
            <a:r>
              <a:rPr lang="en-IN" dirty="0"/>
              <a:t>Linked Service</a:t>
            </a:r>
          </a:p>
          <a:p>
            <a:pPr>
              <a:lnSpc>
                <a:spcPct val="150000"/>
              </a:lnSpc>
            </a:pPr>
            <a:r>
              <a:rPr lang="en-IN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54981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2022-12-26T17:57:03Z</dcterms:created>
  <dcterms:modified xsi:type="dcterms:W3CDTF">2022-12-26T18:51:49Z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2022-12-26T17:57:03Z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06e3a8f7-5f6a-4980-a9ad-2ad626b6da5a</vt:lpwstr>
  </property>
  <property fmtid="{D5CDD505-2E9C-101B-9397-08002B2CF9AE}" pid="8" name="MSIP_Label_19540963-e559-4020-8a90-fe8a502c2801_ContentBits">
    <vt:lpwstr>0</vt:lpwstr>
  </property>
</Properties>
</file>