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BCDE-B6FD-4E7E-A57C-D8BF0A4E9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DAE0C-23BC-4A9F-A8B6-E03CC21B1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B1F11-9BA1-4920-9C25-2E765C88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EB26-1D11-4602-BAE4-7821E6BE252E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B97C4-903E-4559-870E-A86490FD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19001-9997-49BB-AC94-CCD9CA43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18D7-08AE-41B9-AA79-9D3C1DF07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52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4F45-F1FE-4367-A933-308BED2C1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9F2A6-C813-4070-B24A-36EC748BD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A97AC-AB6E-4387-B19B-0F02A7AF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EB26-1D11-4602-BAE4-7821E6BE252E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7AA61-011F-45D5-8D05-E51A2AF7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D42C-1993-4CEB-9036-35D6405F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18D7-08AE-41B9-AA79-9D3C1DF07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53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EE1B0D-C4EB-4418-B258-CC3A640C4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2AADA-50E7-46EC-A4BE-823BFB0E0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32E93-1965-4476-BE87-35D37A223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EB26-1D11-4602-BAE4-7821E6BE252E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DBC60-CBCC-4687-BC7C-149EAD5F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45DFD-80BA-4F9E-B2B7-8C271EF9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18D7-08AE-41B9-AA79-9D3C1DF07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22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8C29-92DA-47B2-8ADA-65C29C5FC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B67B0-08DF-4161-8846-1B0307FAA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D1C69-BA24-4869-8F4A-D2B81285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EB26-1D11-4602-BAE4-7821E6BE252E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BB75E-E493-4A11-AFA5-651CCCED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DABB3-1551-45F4-ACBB-83BB6734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18D7-08AE-41B9-AA79-9D3C1DF07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85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BCBA-DDFB-4E44-8537-173AA67B6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9111B-7F35-4013-9647-6A29B279D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812DB-F54C-46F3-B831-EF87FB22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EB26-1D11-4602-BAE4-7821E6BE252E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DD5E6-B9B5-4ED1-B576-13380DAE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36E7C-51DC-4FD0-B34C-E7A75033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18D7-08AE-41B9-AA79-9D3C1DF07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47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7927B-73C3-41C8-BC7C-D9A3908E4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32D8F-712A-47BF-828A-F42FBBAAC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D9033-1B2E-4ABE-BC34-40F59A4CB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E2BC8-10DF-4613-BB4A-94182A3E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EB26-1D11-4602-BAE4-7821E6BE252E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D2D3D-B679-41CD-A453-277F05EF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B54C0-018B-42ED-9678-9EC89889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18D7-08AE-41B9-AA79-9D3C1DF07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43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DE165-3A71-42B1-879F-EC67C4ED0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4F075-E205-4BA3-868D-A935E7679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47A49-7F93-44E3-93D0-43809C434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C6F7A-D38D-45A2-BD33-DC00120A1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32E290-4518-4D91-9953-A4E65F699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C6F35A-91FC-44A0-A06E-27A2D3E6F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EB26-1D11-4602-BAE4-7821E6BE252E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E895A-EBA0-47A5-973A-B3EE9296B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A5DF5-2B36-4A2C-83E8-4E4524A1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18D7-08AE-41B9-AA79-9D3C1DF07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45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1CC7-57DD-4B5E-8077-C9DE72784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054792-CE6C-4213-B41C-3CEE6D6C9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EB26-1D11-4602-BAE4-7821E6BE252E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0940A-41CA-42E0-A8C7-38F9FC6B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3A412-7EA0-4C87-B6BB-F6A5DDFA8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18D7-08AE-41B9-AA79-9D3C1DF07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6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1AB12-B285-4AF2-8CD4-CA0A10F9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EB26-1D11-4602-BAE4-7821E6BE252E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47965-B0BE-460C-ACCA-D1E63B42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6B336-D2C9-44D7-8717-41472D35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18D7-08AE-41B9-AA79-9D3C1DF07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19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3FB3B-8A06-4E3B-87DB-DEC32475B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5513D-BDE8-4C34-8FAC-B99896DF9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1231D-9AD7-44B2-9077-598F374D3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F9F7A-2EFF-4EE3-BA95-5857120B9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EB26-1D11-4602-BAE4-7821E6BE252E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0F625-96A7-4F7A-8D22-86214620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E7E52-E21E-4D98-B06C-7AFFB92D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18D7-08AE-41B9-AA79-9D3C1DF07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52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779B-F8AF-4DDF-9B13-83C84955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75DC3-DC0B-4621-9DF5-D4966311D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7B2B9-310C-41EB-A4A4-05F802AD4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5648B-E2A3-4188-AAC6-0C93B0B3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EB26-1D11-4602-BAE4-7821E6BE252E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71F5F-F9F6-424D-AA5E-9A1C08003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8CBAF-DACC-466E-BB52-91AB1B59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18D7-08AE-41B9-AA79-9D3C1DF07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64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33659B-FAAE-4AF7-9B74-6D07B53A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E1A0A-3926-4465-990B-CA31647D7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8A51-5381-482F-AF0E-C139F5CFD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AEB26-1D11-4602-BAE4-7821E6BE252E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9C38D-AE8C-4433-940C-E8FC8E52D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DF6EB-7A8A-476A-B593-46CADDDFB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218D7-08AE-41B9-AA79-9D3C1DF07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76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4D5895-1D73-44F1-B4B9-FC036412F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93" y="201324"/>
            <a:ext cx="4157807" cy="40542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C43F23-4F2A-4B52-ABD9-ED8CD09E2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039" y="201324"/>
            <a:ext cx="4174923" cy="40542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571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8A112A-344E-4E75-9C22-5BCA45F28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80" y="196994"/>
            <a:ext cx="3907847" cy="40662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9C2037-96D4-4632-9F9D-D2B6BBF25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523" y="196994"/>
            <a:ext cx="4210923" cy="40662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785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C6A348-1416-45F3-88BC-0F695DCE0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35" y="148359"/>
            <a:ext cx="3733337" cy="42296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114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458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4</cp:revision>
  <dcterms:created xsi:type="dcterms:W3CDTF">2022-10-17T11:50:46Z</dcterms:created>
  <dcterms:modified xsi:type="dcterms:W3CDTF">2022-10-19T13:37:42Z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2022-10-17T11:50:47Z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cdca5b68-0a4d-412b-a33b-89d099680a7d</vt:lpwstr>
  </property>
  <property fmtid="{D5CDD505-2E9C-101B-9397-08002B2CF9AE}" pid="8" name="MSIP_Label_19540963-e559-4020-8a90-fe8a502c2801_ContentBits">
    <vt:lpwstr>0</vt:lpwstr>
  </property>
</Properties>
</file>