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768B-A3CE-779E-A0AF-204CE8AE0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FDFA9-D4A2-6077-E669-F7014CC96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46CE-74DD-112F-23F7-0E7F8C90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44FF-290F-404F-AA0B-FA383D420F0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76BD-2ACD-FB20-2136-D06EA541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9868F-3D41-1BCE-C057-D24EFC71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7B-FEC6-4E0A-9179-625FE47B7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6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5449-8D34-DF40-7A04-42670A7C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5160E-205A-A35E-817F-85CECA807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FEF3D-A43D-9224-27E0-87B6CC5A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44FF-290F-404F-AA0B-FA383D420F0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C0C03-A9C3-810A-E993-F31B5E17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34188-42E0-3BA1-68E0-FE89567A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7B-FEC6-4E0A-9179-625FE47B7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8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D85DF-A6D7-AFCA-F242-0AD9DE787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842B5-0705-FF9B-9A97-C0694189B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A450-AFB6-9D1D-D3F3-E951DECA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44FF-290F-404F-AA0B-FA383D420F0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831D3-5221-2296-8D4C-0AFB3695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AC043-47C0-C729-6C52-7B379C8D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7B-FEC6-4E0A-9179-625FE47B7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FAD0-0050-27CE-40F8-A2CC9616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DF0B5-A619-61AD-E284-BC022F42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99ED1-8A6B-6820-D037-C83D2421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44FF-290F-404F-AA0B-FA383D420F0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0FA4-FA07-0342-58D7-35C024B2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0F3C-28E0-39EC-8BE2-4FABFD4D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7B-FEC6-4E0A-9179-625FE47B7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89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1B3A-025A-7AB6-954A-F47A2E0B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9749A-07C5-C101-1F0E-574C07DE3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D642-42F4-699D-8A8B-84FBE7FF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44FF-290F-404F-AA0B-FA383D420F0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AC243-F336-148F-C715-8B57CC39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5BC4D-86B4-7BA9-3E68-14D9A7AC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7B-FEC6-4E0A-9179-625FE47B7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8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97CF-A20E-70C4-ACB5-CCE55D89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063D-0629-7BBF-F89D-25117C0D1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4E6CE-5F57-AC16-EF6E-568BD3C9C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6B242-0294-E7BF-43C6-174E6052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44FF-290F-404F-AA0B-FA383D420F0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83898-88E2-6928-B1D1-FBFA8CC4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DD2EA-FB5E-A038-977D-11FD24DC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7B-FEC6-4E0A-9179-625FE47B7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1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1ED8-110D-57E6-91D6-0594A5F5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26BF-2FBA-4D06-D3C0-A983C5036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84735-6BED-6810-4A50-C932CF2EC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06016-8823-3E40-954D-76EC2E7FA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CE14D-B940-AA08-324A-754DDD540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15858-183F-3B37-D0CF-F30057CD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44FF-290F-404F-AA0B-FA383D420F0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573D2-5F68-4B1F-DCC5-36F18F40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FD6DD-04C5-ED7B-E9DE-B69AFD11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7B-FEC6-4E0A-9179-625FE47B7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4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F492-9757-0D46-D9E1-0E4EA160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89749-7575-5A31-0DA2-2FC71C4E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44FF-290F-404F-AA0B-FA383D420F0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A272B-EAC8-559D-0416-A72ABF7A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DB4F0-F172-41D6-7820-EB1AFDFD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7B-FEC6-4E0A-9179-625FE47B7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6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308D5-11D7-4FF1-8E2B-AE54A316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44FF-290F-404F-AA0B-FA383D420F0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1EF12-2946-0EA4-D994-4FC22944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8EC14-A8F6-1CCC-0764-AE761C06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7B-FEC6-4E0A-9179-625FE47B7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D063-3D02-98EB-BB68-B19C4DAC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23CF-10C8-51B6-F653-520993920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CB852-832B-E70B-73AD-32C4B27DA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2F2D8-24B5-E70D-3A27-ECA21ADC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44FF-290F-404F-AA0B-FA383D420F0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36B2B-4D8D-8283-9DB1-B50E1F0B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45122-AB06-884F-2C96-97310933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7B-FEC6-4E0A-9179-625FE47B7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9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7EB9-F403-327F-75BE-EAC40300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67702-9C1B-0518-A493-CD7FDDF7F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993FD-BA8E-0C84-3B37-237F1CE4F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E88FE-5CFA-DB94-48B6-E656523B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44FF-290F-404F-AA0B-FA383D420F0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7CE1D-6959-2F2F-2ADB-DCCAD19E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483DD-3674-6DD5-BF6E-4CEE4A32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37B-FEC6-4E0A-9179-625FE47B7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52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07BE2-D0DB-9437-0C7E-7F594476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FC0B0-9EFA-F6DD-9082-08790A6B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04941-FB7C-4C5A-8A4E-463E1E8CF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44FF-290F-404F-AA0B-FA383D420F0E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B57B5-D480-8937-E4F9-A80364730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AEC87-B38A-3EE7-612D-AFED0EE35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7837B-FEC6-4E0A-9179-625FE47B7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99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824A4-C62B-4BE9-B304-D47827EDF828}"/>
              </a:ext>
            </a:extLst>
          </p:cNvPr>
          <p:cNvSpPr txBox="1"/>
          <p:nvPr/>
        </p:nvSpPr>
        <p:spPr>
          <a:xfrm>
            <a:off x="5598524" y="2461098"/>
            <a:ext cx="994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Exists</a:t>
            </a:r>
          </a:p>
        </p:txBody>
      </p:sp>
    </p:spTree>
    <p:extLst>
      <p:ext uri="{BB962C8B-B14F-4D97-AF65-F5344CB8AC3E}">
        <p14:creationId xmlns:p14="http://schemas.microsoft.com/office/powerpoint/2010/main" val="104084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90B44A-3E55-49CA-848B-0FC918AC1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" t="26522" r="30738" b="37681"/>
          <a:stretch/>
        </p:blipFill>
        <p:spPr>
          <a:xfrm>
            <a:off x="159025" y="129208"/>
            <a:ext cx="11854635" cy="386292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B6A29A-D808-4927-92BB-410C7F098BDD}"/>
              </a:ext>
            </a:extLst>
          </p:cNvPr>
          <p:cNvSpPr/>
          <p:nvPr/>
        </p:nvSpPr>
        <p:spPr>
          <a:xfrm>
            <a:off x="2597286" y="1517516"/>
            <a:ext cx="1673157" cy="1945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04906-B5DA-4E6D-ACCB-A08BB28E9FE2}"/>
              </a:ext>
            </a:extLst>
          </p:cNvPr>
          <p:cNvSpPr/>
          <p:nvPr/>
        </p:nvSpPr>
        <p:spPr>
          <a:xfrm>
            <a:off x="2607014" y="2538922"/>
            <a:ext cx="2276271" cy="11867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08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BAE534-1483-4629-BA42-8503F0AB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39" t="22269" r="30828" b="20709"/>
          <a:stretch/>
        </p:blipFill>
        <p:spPr>
          <a:xfrm>
            <a:off x="145914" y="194552"/>
            <a:ext cx="6371618" cy="60019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D75E8E-890F-4436-B54F-F77BE8BEC4B6}"/>
              </a:ext>
            </a:extLst>
          </p:cNvPr>
          <p:cNvSpPr/>
          <p:nvPr/>
        </p:nvSpPr>
        <p:spPr>
          <a:xfrm>
            <a:off x="2383276" y="2665379"/>
            <a:ext cx="2655651" cy="233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1DE062-6AFD-42F9-9264-8E3F952E5248}"/>
              </a:ext>
            </a:extLst>
          </p:cNvPr>
          <p:cNvSpPr/>
          <p:nvPr/>
        </p:nvSpPr>
        <p:spPr>
          <a:xfrm>
            <a:off x="4160196" y="3680298"/>
            <a:ext cx="878732" cy="233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68B1F-0489-48A3-B96A-E9C748A1A57B}"/>
              </a:ext>
            </a:extLst>
          </p:cNvPr>
          <p:cNvSpPr/>
          <p:nvPr/>
        </p:nvSpPr>
        <p:spPr>
          <a:xfrm>
            <a:off x="2842097" y="4773036"/>
            <a:ext cx="2655651" cy="233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DC67CA-9E52-49DC-B315-FDF17B7EF0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51" t="24965" r="31265" b="42269"/>
          <a:stretch/>
        </p:blipFill>
        <p:spPr>
          <a:xfrm>
            <a:off x="6667790" y="194551"/>
            <a:ext cx="5369670" cy="28063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CE77F1-E663-4185-B14F-9C6A92826E23}"/>
              </a:ext>
            </a:extLst>
          </p:cNvPr>
          <p:cNvSpPr/>
          <p:nvPr/>
        </p:nvSpPr>
        <p:spPr>
          <a:xfrm>
            <a:off x="6666688" y="193448"/>
            <a:ext cx="3547355" cy="20914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F21F1-5A70-4027-B7B2-995A4DC0293A}"/>
              </a:ext>
            </a:extLst>
          </p:cNvPr>
          <p:cNvSpPr/>
          <p:nvPr/>
        </p:nvSpPr>
        <p:spPr>
          <a:xfrm>
            <a:off x="6806118" y="1003568"/>
            <a:ext cx="703635" cy="1929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651835-F881-9C78-B079-DC30911C56AF}"/>
              </a:ext>
            </a:extLst>
          </p:cNvPr>
          <p:cNvSpPr/>
          <p:nvPr/>
        </p:nvSpPr>
        <p:spPr>
          <a:xfrm>
            <a:off x="135148" y="188280"/>
            <a:ext cx="11910938" cy="6008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1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2023-02-23T07:33:08Z</dcterms:created>
  <dcterms:modified xsi:type="dcterms:W3CDTF">2023-02-23T07:43:26Z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2023-02-23T07:33:08Z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9a22722d-886f-4916-9f8a-16db9e37cb27</vt:lpwstr>
  </property>
  <property fmtid="{D5CDD505-2E9C-101B-9397-08002B2CF9AE}" pid="8" name="MSIP_Label_19540963-e559-4020-8a90-fe8a502c2801_ContentBits">
    <vt:lpwstr>0</vt:lpwstr>
  </property>
</Properties>
</file>