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9F52-AC73-098F-7C3B-7CAA10643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FFA7-B5A7-6A39-4BAB-399F4A11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289E-2919-A07F-6C0E-946F9B4A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766E-B597-E58C-2BE2-49F82AD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254E-0551-C39D-6ABB-809DE525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72F-E9B0-A43E-861C-071F789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F2678-B1EC-1695-ECD7-4742C81B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4C0C-449C-8A33-ABB0-F4C50E50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5430-B582-5119-975A-4F85D194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386E-C386-3D1C-2D72-8D4B0D60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9010-983B-53FC-548D-0A5802BA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E589-ED23-6CAD-F957-D3EB16E4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AEF0-4EAD-02E3-C0BB-8B1BE44C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B260-5329-AB03-422C-DF74F8E5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F038-8B06-41AD-9FA4-DDEF65B8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A0E4-8BBB-0206-FF02-9066E640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00BF-FAEA-5C67-A754-10DDDBE1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0DA8-A767-F670-86A9-F6F38F9B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0DBB-1AFA-2200-A5DC-F404D50A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B7D9-F172-19BE-E926-B3C52FA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5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45C-CE16-6EC6-244F-20C5BA9C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7367-AD0D-C52D-0B5C-EE2EF4D9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2CD1-EF2D-5343-BB64-B7A87B6F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54D9-CEA3-279D-F7D0-DB8E1B34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B9E9-3315-6F04-D74B-5387E1E0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9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D5B-C4A4-C9BF-9FDD-749CE62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9CD9-75F2-A8B6-BE2E-8B836D3B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C9CF-280E-2EDC-EB95-70DDCFE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7E13-D1AC-7D2A-A9A0-E1580FA4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B156-3735-0DB7-CBDF-D1921090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662B-1631-30B6-2D71-3E61B0E0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2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02C6-958A-79EF-BA4A-6E950BDB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F171-5B7E-F4A2-4501-AD1D02CF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46B61-F7FE-E855-AFB3-33195AD6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F4FA5-5AF9-974C-9DBB-A47169BE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10DC-0944-46AD-C89C-D0E82F7E0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DD642-3B70-E60E-A67D-D911B803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86A20-5AAB-60C5-49BF-71ACD0B5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C6F0-9437-3617-FBC9-362C2324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C246-5E3C-7EBB-5DC6-F2FD97DA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BBE73-BB0C-1BDB-038B-15A83F45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E96D-C6B1-A6D0-8E5E-79E807DB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9850-F3F6-3F4E-8B09-5748BE1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9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70688-82B9-0CEE-A9B1-E052BA09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1DDC6-56F4-8AB3-21AC-8D67BD2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09CB8-9F4D-59BC-F01F-34BD481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2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7397-55E7-FF22-D027-CDFD7E72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D11B-F4AF-6241-B6F4-036B15D7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B50B-D722-E79F-FE34-6D17371B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1407-7B13-1B2B-8223-9F68965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5B3D5-315E-33B8-50FA-F68FC503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DDA1-A23E-AFBD-2F83-F28A3C3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3169-749E-3858-EE6A-A2BFF785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99E3A-A65C-F348-A1A6-4E7F8D169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FCA5-1B88-C5FA-302F-5567F63B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6D16-F475-E1B6-6DA2-5928142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9926-9FA9-2B01-E9A2-89527898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50E-8DC1-1374-70DF-27314967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7569C-6D88-AF59-4FEB-43BAED53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22F3-CC92-52F3-9D55-2BE07C84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939A-5D2B-E42D-8290-9FEED4B60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8D04-7E8C-4B8C-B1DF-0E68578685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9F40-5760-1326-2709-AF11CAE8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A0C3-02C4-002C-CBCB-B5628093A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B777-57D3-4CA2-A241-A9DE6E36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D1B33D-3D41-2164-52CD-04026B2D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2" y="178543"/>
            <a:ext cx="8934450" cy="62674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692DD6-E1F7-4CEA-43C1-6C3C26674754}"/>
              </a:ext>
            </a:extLst>
          </p:cNvPr>
          <p:cNvSpPr/>
          <p:nvPr/>
        </p:nvSpPr>
        <p:spPr>
          <a:xfrm>
            <a:off x="2422187" y="4202349"/>
            <a:ext cx="1459149" cy="262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F3483-1C60-60FC-C850-D08A764479CA}"/>
              </a:ext>
            </a:extLst>
          </p:cNvPr>
          <p:cNvSpPr/>
          <p:nvPr/>
        </p:nvSpPr>
        <p:spPr>
          <a:xfrm>
            <a:off x="4137496" y="4223425"/>
            <a:ext cx="2477313" cy="2119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8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2023-02-28T18:02:51Z</dcterms:created>
  <dcterms:modified xsi:type="dcterms:W3CDTF">2023-02-28T18:03:36Z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2023-02-28T18:02:55Z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d9ea71be-f406-4423-a332-715724c93949</vt:lpwstr>
  </property>
  <property fmtid="{D5CDD505-2E9C-101B-9397-08002B2CF9AE}" pid="8" name="MSIP_Label_19540963-e559-4020-8a90-fe8a502c2801_ContentBits">
    <vt:lpwstr>0</vt:lpwstr>
  </property>
</Properties>
</file>