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111-30E5-4F0E-B1DE-AAD297249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B8EC6-8CD8-4850-969B-2BDA43130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25EC-C09B-428D-AA04-33700AE5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FCEA-D1CC-4B51-A528-611A37DD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FB58-6EB5-4FB6-9F99-794189D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C6CB-88CB-4A74-8F8E-98CA4F6E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842D-BA5A-4998-9EE9-99A95350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D927-2382-48A3-99CC-9F284A3F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4AD0-659F-4AE1-B924-5884CAD7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53D-041B-4949-85F2-8A4984F8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0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A7226-21C0-4CAF-9921-8D6425A6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00D46-2763-48F5-9575-1509F15AF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A3F8E-FEC5-4DA3-881C-59470379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DAE7-70B1-4D6A-901F-5D67187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443E-7AA8-409D-A6EF-F478F90C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9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02F2-A077-44C0-85C5-680FBFEA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E9B2-E0E1-479E-AFB6-3D10F41A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0495-1255-4B87-AEF1-752E4019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5C41-D739-44F4-91AA-CA5FD2C0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DD80-36D8-4F74-A28F-29DCEC5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4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47A1-3D69-4A8E-8775-320EFFE4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F9685-69AC-4602-8D04-013EA723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9F23-84F9-490B-A31B-B44A53AA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ECFE-93CC-4649-ACC6-99FFF411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21EF-2397-4E8C-831A-7B9FC02C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1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9035-624A-47A2-B5CC-5AFD9093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E63E-12E2-49FD-AB1A-4C82A4A4A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8DACD-EDAD-4C0F-98EF-154794E06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B0011-0338-4BA2-A3C8-34A2D3FA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EF91-D75D-462C-A219-37A60A6F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6371-6CBC-40F1-8BB7-06A7C886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135-32BD-4653-8A2A-F517AF58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89507-1DD4-445D-AA1F-88F8FBF1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DD586-FF59-4EFA-99F1-D48759F2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6A83C-27D3-44B9-A808-288B0CC8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C80E9-4708-4787-9161-83652E631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9C155-A072-4F16-B078-F02B2575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1E80E-2A1F-40D3-91C1-5F6CE605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05A41-0F26-4334-AA37-593FAD69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2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D5E-6691-44E9-95C4-8A15748C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DA444-6369-49E3-A55C-F74BCD64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CEA41-98B0-4FD9-8381-9939C188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BC71B-DF5F-45A2-AAC9-A668386C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99CC6-5F38-4463-B166-8EDA677E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00366-356E-4950-89C8-EBA486C9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0DDE0-2B47-4A34-B79B-1FB2BB44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131B-70F8-490A-8394-2430C85D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DB13-6CF8-4CAD-B9FF-C8C9CFA8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A96A-609C-4D08-B040-F366EB3DB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546B-CBC5-4162-8752-2C009370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CB993-CA4F-4A1D-937B-056F35AA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2362B-24B0-4EF1-AA25-7EE688BD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CFE-E0DF-4862-9FA5-29BA7483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80D91-9CDB-4794-B486-1A7AD098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8E3CC-0421-409A-B73C-63A76B093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5587-FCA7-44F8-B0E5-FA68BC1E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D2040-3449-42B3-B0B1-3FECFF84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8E25-749A-43D4-B90E-FD370C51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6F5C4-A289-4F40-BA2B-A2C2FAF4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1002-78E1-401D-BAF7-4F5C018F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0A1F-0201-449A-996E-F34A0DB7E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1E50-2A9E-4BC8-A22B-6B7845F0A17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8CFC-F308-49BA-84D9-A7D524E99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342E-62FD-431D-8E85-BEB6D850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9A77E-BB3E-4DED-8045-4019F4BCF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0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EDCC4-040A-42EF-8CFA-04A315EAC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8" t="26809" r="24350" b="29787"/>
          <a:stretch/>
        </p:blipFill>
        <p:spPr>
          <a:xfrm>
            <a:off x="194553" y="214008"/>
            <a:ext cx="6209429" cy="43579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4FA434-C4CC-413F-AB0B-6889F0EE6CC3}"/>
              </a:ext>
            </a:extLst>
          </p:cNvPr>
          <p:cNvSpPr/>
          <p:nvPr/>
        </p:nvSpPr>
        <p:spPr>
          <a:xfrm>
            <a:off x="963038" y="3638145"/>
            <a:ext cx="700392" cy="3210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2023-02-06T10:40:48Z</dcterms:created>
  <dcterms:modified xsi:type="dcterms:W3CDTF">2023-02-06T10:46:24Z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2023-02-06T10:40:48Z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8d8217c6-89b5-43a1-867a-5ef8dc2fe253</vt:lpwstr>
  </property>
  <property fmtid="{D5CDD505-2E9C-101B-9397-08002B2CF9AE}" pid="8" name="MSIP_Label_19540963-e559-4020-8a90-fe8a502c2801_ContentBits">
    <vt:lpwstr>0</vt:lpwstr>
  </property>
</Properties>
</file>