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A431-508A-4F7C-BFA5-747D9D44C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1727-E3B6-4113-8EBF-1A573E27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5428-4572-4237-BEEA-8540968C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984A-EDE5-4C66-9D6D-0CC2E3F8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F785-EB99-4A86-B99F-A910BFC8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9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E213-26B8-4CD9-96BC-A1CD4CF7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92C09-7FAF-46E6-AC3D-6BC940181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B2AB-410C-414E-BA67-91F20C60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8744-3862-4234-B4EA-18085299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BEF66-ADE5-463E-82FC-E738B04F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9B37-2824-42BC-89C3-CC4A4AE16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D05C-5BB3-4F63-93E6-3CCF7DD1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712A-09D1-44A1-BF04-79EFBF81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A867-FB5C-4922-958D-C2FD33FF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D758-A4B5-4F00-9E61-157DCADC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6087-2288-4C04-9BF9-E62D31AD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392F-9E59-4FB3-8EB2-478C962F3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84A11-A914-47EB-9183-6BEE7C38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8FCB-85F5-41F8-9AE6-B327D789E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EA6A-DEB0-4995-99A4-8F2A2292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9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80E3-8F81-4732-A35F-F081E01C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D3BE-8DC9-4003-95FD-0E78FECB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86ABC-061F-4411-87BE-8FB92317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8C13-7106-4E5D-87DB-BD0C266F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8B496-54C0-4849-96DD-AAFCE95A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0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E8F0-23E3-421C-8484-74FFB4A7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28A5-8331-4AC7-A5B2-5EF3668FF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1BF3A-7FC1-470F-9493-FA213E0B4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B67A-C055-4CFD-BF5B-0F7D2BB8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268A-7CDA-4C8B-B785-80418D19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95E7D-6547-4A8E-896D-821E607C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7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4B3D-AC27-429F-882C-AFB815DC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A61D-FD96-4EFC-8BDC-9AEC5704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2965C-22DD-41AE-A670-E625D5AA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4B77C-1EE8-4F08-B042-66054CC25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E4EB-2FCB-40E9-9FFD-B9EE585A1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4DD63-7ABE-4460-8210-E1333FC3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22118-3700-4FD6-BE4D-1DCA8460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7F409-E9DD-4905-9A4A-A5352714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885A-97ED-4A15-963D-AEC0B750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DDB27-8D53-468C-B69E-1DAAF9F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C86E6-4FCD-4844-B552-D291FAE9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97DFB-EA74-49EB-A0AE-C3AEA159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25AB3-6D4C-4308-A0E1-E5BA6094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08436-952A-4D1B-BDAC-40F6CA19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7B878-7AD4-43FE-8A1A-E6DF06D3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A042-2D58-4300-97E9-5A36B3BC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46F3-707C-48D2-AA96-FF522F6D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F3E5-FD0D-4D64-8769-B76B4B0CC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B934F-54C5-417C-9B17-9BF6D57D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BD90-2649-43C3-A0AF-841E4B18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600F7-2CC0-443A-A356-218E4E8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819B-D8EF-455D-B915-75EEEA00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87EFC-3D68-47E7-B414-2F23DB062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5F89F-A809-4D31-8272-766A42074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9362-1DF6-4F34-B71B-53EE0C73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1CA8C-9E50-4F57-935B-6CA9D43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9D16A-F30B-48C5-A79A-9D7FEB2D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247DB-F95A-410F-A2D1-5CF8D3D7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C286-A1DD-4692-A152-F4B1ABCFF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EE7C-2A1F-470C-B08B-087B13C51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66F2-0196-4777-B06C-6B04085722C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3C6F-013C-4F67-AC1A-E077456A1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5245-1D69-4FB7-A306-1A77B266F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3B82-BCE3-4621-A257-FBD40C72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C9A856-99A8-4085-8F25-10F08A12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7389"/>
            <a:ext cx="8365126" cy="64232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816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1BBF7-938A-4F6D-BCFE-979286B7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9" y="276226"/>
            <a:ext cx="5995781" cy="286792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4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B8243-F68B-41E0-A9B9-5D7B9B7B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6" y="155501"/>
            <a:ext cx="6094249" cy="54473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26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74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2022-07-01T06:59:40Z</dcterms:created>
  <dcterms:modified xsi:type="dcterms:W3CDTF">2022-07-06T07:34:14Z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2022-07-01T06:59:40Z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3d1ef94a-d9bf-497f-a578-5cd0b14e742d</vt:lpwstr>
  </property>
  <property fmtid="{D5CDD505-2E9C-101B-9397-08002B2CF9AE}" pid="8" name="MSIP_Label_19540963-e559-4020-8a90-fe8a502c2801_ContentBits">
    <vt:lpwstr>0</vt:lpwstr>
  </property>
</Properties>
</file>