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63C2-A3B2-4306-AFEF-E4CE0D39B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A86D7-73C1-468A-B65F-4D20AE03D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FF90F-830D-4E6E-9118-57B8B2CD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C288-D45A-4A49-99A7-A59A51A0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7307-74D2-4AD1-9A6B-8AC16965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DEB9-0187-48AB-BEE2-46EF1E43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282C-14A1-4B46-946F-D865EDCB3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E992-38BB-4EF5-A1B7-8B1B0E16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7A8D-D0BF-4A9C-979B-A41DBEFA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C1C6-9F90-45D6-B74C-81FDAFF9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5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23894-8240-4288-ADA4-AB47C5933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1DF41-0078-4C17-B1F8-391B001D1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A2A7-EE6C-466C-9B3B-42640488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FD5C-93D5-4807-9E25-0672410D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986A-1290-4773-92E6-5E0AC13D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529-AB1C-41FB-BA78-D6715A45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487D-3B35-4D2E-890C-6EB413C7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4F4A-9519-4E8E-A438-E456B976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20D7-C3E8-4502-9DF6-7DC19D1E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8AA2-FF7C-4609-8474-44AE94F2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7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5E5F-4AB0-4162-BEB6-7782CE25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209F5-3B64-4881-82AA-8ADAFA95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DDFF-86AD-4B50-8CD2-DA365AB8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ACF4-F820-4621-B3DB-CBF5E746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A7F2-3038-49A9-9542-E56D082D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2ACA-8386-4BF8-8481-97F0C5D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B085-3036-4036-818A-71D0C60B5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31BAC-E49F-4871-8959-44470F59C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B52F-EBB8-492D-9A72-B0778757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4F42-98FB-4FF0-9D63-37645EDA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DBD0-68CA-43F1-B3AC-CF015CDA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4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979C-A282-45EA-881A-5EE4286E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30E2-B8AF-4098-9576-560441D8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D610-F6DB-4C31-8AFC-EDEDBF1DD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94030-52D5-4C7A-8F74-469E47B66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C4F7A-EBDB-4FE0-AC45-D4E91BAE7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0B280-3C6F-423C-A2A7-8056725E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0423F-4D14-4692-A632-4BD0589F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81179-DDAA-4251-A224-5DE20D6B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C72E-FE0C-452A-9E2D-0298D680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18B73-B8A8-42C0-9420-66B59A4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4C464-A391-47BD-AEDE-11125E3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FAEA2-B29C-428D-995D-E549E45E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5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B9D5A-B54E-4CAD-AB03-086EA923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03F81-1E22-4016-A377-EC59B5B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8C57-C47E-4513-A431-1979928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4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E0A-0870-4B44-8981-36B39919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C0EF-2B79-48BF-88CB-8D071C5D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F4BAE-7138-4CB2-A5FA-F455AB35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C8FF-CF9E-4E10-BA37-B435780D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8052-AB98-43A2-BA2A-5DC87C9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F99D2-7200-4D7B-9377-3AFB9FE4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6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45EC-5E32-4AEB-8CEF-C47990D1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322CC-DDFF-4954-B81F-C69B741D6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4696-C4E2-496E-8CF2-CBC25B977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7F2CC-92BC-47BB-AE02-50D92EBE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86315-C852-4B71-9642-A0348A32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4558-9903-442B-AD81-99EB0539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2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6CD87-38C0-436E-963D-46170007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A405C-B4B8-4752-8243-AD7909445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1D08-C172-4242-A69F-13711E0B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AC215-483A-413D-9638-5827E73F8197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C732-99F3-456F-A128-C67E1A82B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ED4-6D76-4E0A-91A9-1581FDAF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592F-3F27-48C5-8A98-B5C4BD0B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7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37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2023-02-19T14:04:21Z</dcterms:created>
  <dcterms:modified xsi:type="dcterms:W3CDTF">2023-02-19T14:04:25Z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2023-02-19T14:04:21Z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a4b2b499-c951-405a-b0bf-273609a9f5a7</vt:lpwstr>
  </property>
  <property fmtid="{D5CDD505-2E9C-101B-9397-08002B2CF9AE}" pid="8" name="MSIP_Label_19540963-e559-4020-8a90-fe8a502c2801_ContentBits">
    <vt:lpwstr>0</vt:lpwstr>
  </property>
</Properties>
</file>