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F945-38DC-405A-8546-6DEB00874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6939B-BF0C-49E3-9490-821AE4396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440F-91AF-44F9-9226-D5AFEBFD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3CA21-1813-4AA7-B903-236CC1A7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870A-7295-4CA3-A67F-003425FC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5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F861-4D90-41E3-99A9-ACEE4564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B65-14CE-47DF-A65F-98130C47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D231-9515-45AE-9873-0F100085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3569-6CAC-4B2D-B4F7-C09F6F36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88CB-633E-4D2A-B011-76205D9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4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712FA-C024-4083-AC36-1037854E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A8C1-5288-4437-B7C1-CB190EFA2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01FC-3F09-4CA7-89D4-7CFC89A0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2909-2291-4E59-BFD7-A69C06BF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7DC6-F43A-474D-A5CA-C155C251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6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4AB4-19C1-4591-A281-61444C5C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3AA9-390D-418C-B0E5-DE0B2AE9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05BA-8197-4830-8FBF-E369777D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F17A-FA97-4DB9-8DC3-2377A51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3A44-2F85-487E-99E4-803B9246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DC6E-5670-4439-AD20-12DED27A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32D9-EB75-489A-8B61-F5CA8D27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FCFEC-FAAC-480F-886F-F821ED03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6F67-198D-4E86-9AA7-C6366C7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90F1-F185-4E38-A14D-8634CEC4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6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FE3-EC02-4F89-B5C8-F701B419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E638-1CA8-4276-8CCC-495771E43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3DA50-C4DF-4A11-9E03-BC84383E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15137-5B2D-4BEE-95EE-383477B9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B4CC-9D63-46B0-AECB-3A046433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E6A40-4971-41B3-97AB-168CA2D8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7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5806-D53B-4363-8828-5EA398E7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9642-5D10-4860-AC5B-0C24EBA7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A38DE-8056-4486-B208-D70ECFEE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F4CBD-3D63-4B85-B3FE-4162736C1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36374-18F7-423F-818A-2BB92652B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FE21-41D4-4C5E-B327-7D6837E0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E1881-E710-446D-8F07-A151091A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35A1C-B70F-47D2-ACD5-516ACA94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8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3C2B-1E2F-40D8-A04B-BA63C87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011D9-A153-4305-99DD-793F5933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5B62-8721-44EA-9AD1-C9825BD7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5336C-EB9D-4A72-8AF1-8F9CD974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36364-14E5-4865-A92F-E5E14125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2B7B7-D8FF-440A-8455-353317F1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78BFF-656E-430B-BBF4-026890E8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8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9BA9-BCD0-46F0-B31A-EA0FCCE2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77BC-FEB3-44FD-B415-0FAF8A9C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145E-B34E-4BB8-B709-72507A33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A9600-B5EE-4204-AF46-30262491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A0A2-5AB6-4F9B-8652-CEC8B006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5778-DBC8-452B-A15D-AABD2F92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87CB-8109-4D79-8688-3C7AF085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9E2C1-D69B-4D3E-BB0B-5730ED322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91DDE-E22C-48CF-9C13-B5AB3F9E2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1D4B-7D95-48E5-8B28-1B534485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BA73-3ED0-4AC2-A6DF-02BD7A75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4A378-43F0-4F15-AB46-D845C69C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2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8EEC4-3252-4DAF-9CEB-8F27897D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C0E6-6BB7-45C4-8847-983444DB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26F6-B44F-4B2D-8FBD-A7DD22465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6CD7-939C-4CC8-86F5-B9EF60BA506E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53583-3183-4E19-A96A-98799BA75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0470-715E-45C8-AB3B-49DE3DB5B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B665-59B6-49AF-BB97-EFCD5111C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03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2023-02-19T14:04:10Z</dcterms:created>
  <dcterms:modified xsi:type="dcterms:W3CDTF">2023-02-19T14:04:15Z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2023-02-19T14:04:11Z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88d471e4-da8a-4537-9875-d308f1d2fb05</vt:lpwstr>
  </property>
  <property fmtid="{D5CDD505-2E9C-101B-9397-08002B2CF9AE}" pid="8" name="MSIP_Label_19540963-e559-4020-8a90-fe8a502c2801_ContentBits">
    <vt:lpwstr>0</vt:lpwstr>
  </property>
</Properties>
</file>