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C85F9-188E-B320-7E01-C6A6C426C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D3298-97D0-F82C-3930-7F385C24A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41E3B-F5F8-363D-8AFF-2E3A7F0E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8B28-616C-4DED-BC16-44CD6590D95B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4F775-D899-66E4-DD55-1ACA49E8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DD704-8747-B1C7-991B-2356289F8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CDC2-0AD8-4F08-8D87-2A6D76D90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70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7E8E7-DDC2-893C-FAA3-4A2CD1A6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B81E5-450D-05FB-5243-CB066B0FF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4B990-64CC-7E00-1A42-9D2C4CC9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8B28-616C-4DED-BC16-44CD6590D95B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633B6-E252-E06A-22E1-4C59F097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5CAAB-B898-734C-0681-ADF4F5F4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CDC2-0AD8-4F08-8D87-2A6D76D90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55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63B17E-52EF-FAD1-2695-C0CE65796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F923B-12A5-5086-9EE6-5B1914D0F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EA7DE-CD7A-66AC-8C69-A6877EB5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8B28-616C-4DED-BC16-44CD6590D95B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BAF68-7CBC-B4B5-5D73-458837C2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24D18-0588-1B5F-8B1E-9018241C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CDC2-0AD8-4F08-8D87-2A6D76D90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17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C49DB-15B8-3485-3CCA-1FBF0DCD2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286EF-2C50-8686-FF1F-EB521A2E1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4E133-A6EC-3814-2EB6-B73F8F73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8B28-616C-4DED-BC16-44CD6590D95B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3F4C5-65D5-4461-A54D-7FF0C193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5F2F5-BC2C-BFC9-CD2A-DA4E96BD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CDC2-0AD8-4F08-8D87-2A6D76D90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40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8B8B-D70E-EC59-A3F2-1145B534C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C0D20-F65C-C080-903D-EEB8B46B1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513AD-E9D7-4098-271D-0839C35C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8B28-616C-4DED-BC16-44CD6590D95B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D8274-FFDD-F93A-A433-D8BD3055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BE0DD-3870-D7A2-7AC2-EA3E48E7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CDC2-0AD8-4F08-8D87-2A6D76D90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08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CCAC3-D5B3-6D86-2185-76351A7C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489BA-5ED5-9E2E-9055-95A9CE84F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F699D-C64E-95E7-5D88-A105398BB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2AF6E-DE43-B6E0-AB74-06912621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8B28-616C-4DED-BC16-44CD6590D95B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880A4-19D9-93F7-A440-115CA1E7B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F9046-3C62-37F8-F2FD-CE8AED44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CDC2-0AD8-4F08-8D87-2A6D76D90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31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81E98-6AE2-F5C3-F641-C12B51949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22668-6569-383C-BBCF-6E26B3CF3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B1E79-CA1A-8E36-0A1C-A3E0A7C57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53462-5EF3-7D30-9957-EF3E8413C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858AFD-3B62-15F2-63F0-FE40203D5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14A91-C86B-6D25-B4BD-B848BBED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8B28-616C-4DED-BC16-44CD6590D95B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4CB95-6EF8-D03F-EAD0-A049A985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E549CD-82F0-BBF6-2677-00DAC29C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CDC2-0AD8-4F08-8D87-2A6D76D90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35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4A7E-B2FB-9CF6-2969-3A4D0AC7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C4372-16C3-5832-0B1D-8EA53090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8B28-616C-4DED-BC16-44CD6590D95B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DDF7E6-8F48-7CF8-2E2A-2D83D45E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48A9E-1742-CD6E-FEE1-CCDAE023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CDC2-0AD8-4F08-8D87-2A6D76D90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79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DDC7A-3283-C4C8-1654-0DA0C9FE8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8B28-616C-4DED-BC16-44CD6590D95B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EAA0E-CA00-1F7B-BEBB-6657F2E3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5F668-1800-D85A-3319-E9BCF77E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CDC2-0AD8-4F08-8D87-2A6D76D90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69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A9BE-A395-F523-E554-9461B8FB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C66E7-48ED-4F43-A3EF-CD7969961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DA278-93C1-C4DD-4C68-52AFB7D97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707A1-05F0-04D2-45ED-D7615F986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8B28-616C-4DED-BC16-44CD6590D95B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A3C2E-DE31-0FFB-9C1A-EACEFF7F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EBF9C-1A4F-1DEE-7F63-CFAD711A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CDC2-0AD8-4F08-8D87-2A6D76D90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70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877E-10CC-4847-9186-9CC2DB81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C9866-962D-AB94-3E4B-2D713ED07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07891-4AA8-E00A-8114-CE0F34105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480AF-9BAC-070D-9FC0-0EECD145B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8B28-616C-4DED-BC16-44CD6590D95B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47039-31DF-E454-094B-9F75DBB7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1EBF6-61FF-8328-5673-7354D225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CDC2-0AD8-4F08-8D87-2A6D76D90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05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AD25E-A7F7-1DA3-03ED-510C058C5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BC5F-2316-9793-3CB1-CCFCF82A1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FC4F8-9780-4934-8B0A-1E099F3FA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08B28-616C-4DED-BC16-44CD6590D95B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E75E4-64B4-DD81-EB3F-5D2A02BD8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6E248-97F2-65C4-5C8E-158AA341D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6CDC2-0AD8-4F08-8D87-2A6D76D90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75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1E5876-0FD1-E21D-44BE-0D5A8E2EA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9" t="1115" r="1625"/>
          <a:stretch/>
        </p:blipFill>
        <p:spPr>
          <a:xfrm>
            <a:off x="87546" y="116734"/>
            <a:ext cx="2933875" cy="553503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2B1154-0B06-4F6A-A305-A1341EBFC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169" y="116734"/>
            <a:ext cx="8870918" cy="486411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100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9E59F6-9F38-0F53-FBA7-97D5E580C6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6" t="4129" b="2728"/>
          <a:stretch/>
        </p:blipFill>
        <p:spPr>
          <a:xfrm>
            <a:off x="181231" y="210624"/>
            <a:ext cx="9721526" cy="285166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848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50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8</cp:revision>
  <dcterms:created xsi:type="dcterms:W3CDTF">2023-03-12T14:20:44Z</dcterms:created>
  <dcterms:modified xsi:type="dcterms:W3CDTF">2023-03-12T18:17:50Z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2023-03-12T14:20:47Z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2138afc6-85fd-42c2-9abf-5fd31c101875</vt:lpwstr>
  </property>
  <property fmtid="{D5CDD505-2E9C-101B-9397-08002B2CF9AE}" pid="8" name="MSIP_Label_19540963-e559-4020-8a90-fe8a502c2801_ContentBits">
    <vt:lpwstr>0</vt:lpwstr>
  </property>
</Properties>
</file>