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B644-D428-4B45-ADA9-FAFDAF75D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42443-F8B4-4546-A438-55672E4EC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AB241-221D-4F13-9E97-A0728FA8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1608-CF44-4C0D-A65A-2ACFBF8E0AB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A876B-DDD6-4D08-B013-6B250350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F7001-CF91-4862-A72B-DDC5D473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ED1F-CC67-4E82-A6A4-7F463E85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30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060B-4CEF-4B53-8137-D70BD3F3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2EF78-AF1E-48EB-8128-FA8D4ADDB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A606F-F785-4EA4-9473-B3D8879C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1608-CF44-4C0D-A65A-2ACFBF8E0AB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31E01-80EA-4257-A667-27927A96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E12A-F463-465E-95BE-2437529C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ED1F-CC67-4E82-A6A4-7F463E85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75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26D0E-9401-46F4-BE6F-094256753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69001-532F-4427-9679-5DE27D9D3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5C93-9244-497F-B7FC-7FBD51E8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1608-CF44-4C0D-A65A-2ACFBF8E0AB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8E97D-8CAB-4309-8F8D-B76D32AA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2D97D-955A-432E-8CCB-86A6A7F4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ED1F-CC67-4E82-A6A4-7F463E85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65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FF3B-7C81-47E1-9716-8A3EB8E6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196C-BF40-4FC9-B0BB-2C46F08A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823E-98AA-4C4D-8C4A-3E5D2E3A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1608-CF44-4C0D-A65A-2ACFBF8E0AB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7FC9-DD21-4A38-9B9B-688D0CBF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7E7CC-5848-43D7-B947-BEEC2793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ED1F-CC67-4E82-A6A4-7F463E85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07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4825-C334-46F7-8DA0-6C087B8D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3CC97-3A5C-4C28-B289-B95345CF5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10D0-95BD-4ACF-B06C-C068612F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1608-CF44-4C0D-A65A-2ACFBF8E0AB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35B50-0526-417E-992B-6D3B20D3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167CD-C0A1-49D1-A6F4-63E09EF5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ED1F-CC67-4E82-A6A4-7F463E85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1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CD70-86C4-499A-B313-2EA668C8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6A23-4512-4174-8BCD-9C454B431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88450-A06F-4FB7-9CE9-613C9245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47089-409B-4A22-8A65-81D25256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1608-CF44-4C0D-A65A-2ACFBF8E0AB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EB859-2848-48CD-84FC-BE1EA64F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0F81-2DC2-4EF6-A6F7-21129A29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ED1F-CC67-4E82-A6A4-7F463E85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4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9F1D-95D6-4C46-AA2A-6F1E7D35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EF8E3-DDA3-4343-AD98-09F7382A9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00ED6-D9DB-4D28-AC5E-6348E2D3B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E74C7-8960-412C-8128-C4219C7E2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DDF40-3504-40F3-9E47-C4BCE8139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22DE5-D124-42C4-AFDC-01EB9CF5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1608-CF44-4C0D-A65A-2ACFBF8E0AB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73954-9CEE-4A30-BD32-5AFE9483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91644-0626-45B3-B2EC-174CEBCC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ED1F-CC67-4E82-A6A4-7F463E85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28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7DC2-0046-4682-8F0E-6E2C4A62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42F8F-BE10-479F-81A8-4628B9D0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1608-CF44-4C0D-A65A-2ACFBF8E0AB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AB00B-13E6-46CB-9867-B0FF7562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8FB11-4850-4E2D-BE75-45D08419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ED1F-CC67-4E82-A6A4-7F463E85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13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5BEAA-3C5B-44B3-AFFB-4B1BA898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1608-CF44-4C0D-A65A-2ACFBF8E0AB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97AB6-9DA2-4E6E-AEA1-1AC1557D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B15EC-9610-41DC-8816-AED26491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ED1F-CC67-4E82-A6A4-7F463E85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29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B6BB-A149-48A6-968D-F840199F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BC8A-9EAC-4951-8F2A-3B1C6292E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FC407-CF48-4935-9EE4-B53F8B4E6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0060D-A2EC-450B-9C81-D22FED7A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1608-CF44-4C0D-A65A-2ACFBF8E0AB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90EED-BACE-494D-99F9-6BE832C7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9C947-C9A1-4243-9F02-13C6C1BE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ED1F-CC67-4E82-A6A4-7F463E85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7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E62C-6DDC-403B-8822-050BD705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3F5FE-D347-4912-BADF-CF8EE4B4E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17D06-961C-43FE-9FC2-5D8E44F74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66F46-3585-4163-AFE3-5711A8EA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1608-CF44-4C0D-A65A-2ACFBF8E0AB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14AEC-502A-4E37-90E1-208C6A0D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F8768-6ABB-47E5-B0EA-F70BBDD6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ED1F-CC67-4E82-A6A4-7F463E85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72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EA476-0B65-4D42-8F19-A55BD177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7327-2A61-4923-AAD2-420EA9567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57AE-3AE1-48D7-8377-21D58ABB1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51608-CF44-4C0D-A65A-2ACFBF8E0AB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2E069-0B1B-4675-AC33-8DD442967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F531A-10F2-4C05-AFF8-99776D89E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AED1F-CC67-4E82-A6A4-7F463E85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7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6C84AA-8D13-4482-811C-BFA2E47F7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05" y="143308"/>
            <a:ext cx="3259859" cy="2560401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53173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2023-01-17T04:41:21Z</dcterms:created>
  <dcterms:modified xsi:type="dcterms:W3CDTF">2023-01-17T04:42:09Z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2023-01-17T04:41:25Z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6694db6a-3c50-4498-80d5-a29a1b7818f3</vt:lpwstr>
  </property>
  <property fmtid="{D5CDD505-2E9C-101B-9397-08002B2CF9AE}" pid="8" name="MSIP_Label_19540963-e559-4020-8a90-fe8a502c2801_ContentBits">
    <vt:lpwstr>0</vt:lpwstr>
  </property>
</Properties>
</file>