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076-2CD5-4CD0-9F15-FFC208A77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1648D-B9EF-404D-A821-D82C183D0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E215-5DEA-42FF-AC40-D5AF4CA0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629AE-2712-4B18-8CDA-58CB825E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DDC3-0913-459C-89D9-8D94CDD2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D6E9-94E7-41DC-8BA8-68E39187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E9CE7-340A-4A39-BAD5-44CAF2F5D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A48F-3323-4490-B076-D455ABCF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AA946-4F38-41D4-909B-1723827E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7509-9E0B-4DDE-9564-070165AF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1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2EF0D-AEB6-493E-8130-94C8C478B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1E8CB-B82B-4400-8C41-0496244F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463B-FA69-497B-B75C-69D4FCD6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958E4-1634-4D10-B119-AB3ED693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1BC0-EDF9-4C03-B7A6-F4DE773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B4E6-2893-47D3-9769-E1FF690A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8DFA-A531-461C-8734-A63929E9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F69F-6053-48B7-B0AC-A5A5FE3D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012B-DF32-42F1-B622-069C0586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6056-FAA3-44D8-A1F4-107306CA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3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6105-CFDD-4EA9-BB5C-B16B9CA9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B8051-C115-43F8-A07C-593A82F5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2FC0-6E00-4246-B7CF-DD4EF17B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C29B-7A11-4802-863A-357DA5C9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7B2B-9AE7-4721-9982-6E4E5C1C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8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48E7-706D-40A2-B404-A7E85E4C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F9DF-C737-478E-BB3C-8716AA45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B4852-E355-4647-A920-19561F036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545D-3E0D-4D70-B9B8-F21716C4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801C5-7322-4227-8129-55EB15D2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3D187-6B9F-4369-84F8-6CA70378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051E-A81E-448E-8570-CCA79B85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25DC-A785-47C8-8C0D-5857CC4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164FA-2B3E-4253-8D06-288CC4A7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C479D-DB5D-4257-BE73-6187515B2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1A1B4-173A-4E16-8B9C-AE4630FF2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79CDA-E4CC-414E-9277-907EEB62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FBCA4-E089-4E80-B4E1-3E299DB0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6F670-F0FE-48C6-96EC-D49290DF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50FB-0FEB-4BA3-BB86-CE0A9262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D3D8A-44C9-45CC-B869-2A4A089E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8BEE0-CAA0-4832-A1BE-931EF08C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D802C-F798-4701-9A74-6DA4BB69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319A0-828C-4157-B747-077DF599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3B9E7-472B-4661-90A5-C34B61FE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1B6B8-DB5D-49EB-A425-161D770B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D229-FB41-4213-AA75-5270C7F8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58E5-0626-416F-8522-707FFFC0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CC2F-B72D-493C-8B9E-95046AD2B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8E454-7671-4F05-A74F-B50B6431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ED252-6535-4389-A4E4-611278BC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8F756-BF47-47EB-9A29-07DDD4A6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B4D2-2EA8-482E-AE00-3B32F8F1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02C68-7034-4459-BCE6-8C517C27F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2114E-9613-44C6-9A0F-A11C56481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4257-037B-49B3-AA82-76B789F3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8A26D-6AA7-448C-909B-7609D49D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17FD0-830E-4B65-B894-70CF5224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5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A3FCE-1448-4D90-B6D6-83B4A4C8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8C2F0-FBDC-4DD7-B726-AEA5B4C6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90BD-039E-4DAB-9671-0B0D8E66A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70F9F-C6D4-4D4B-8F0C-E0DE625EFE5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81E87-48D3-4B36-8717-5F7663C5D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DCDF-9175-41CF-BF11-82A8FBC05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41B8-51E4-4D23-88D0-05102043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63604-BD77-48D0-BFCE-E9D950AA0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0" t="42752" r="29891" b="13335"/>
          <a:stretch/>
        </p:blipFill>
        <p:spPr>
          <a:xfrm>
            <a:off x="188844" y="735497"/>
            <a:ext cx="3568147" cy="21116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C257E6-DFCD-4013-AB77-53E324F95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70" t="43189" r="29891" b="12898"/>
          <a:stretch/>
        </p:blipFill>
        <p:spPr>
          <a:xfrm>
            <a:off x="3867728" y="735497"/>
            <a:ext cx="3568147" cy="21116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A4E2A-A6CE-4247-BAC5-42A470593DC0}"/>
              </a:ext>
            </a:extLst>
          </p:cNvPr>
          <p:cNvSpPr txBox="1"/>
          <p:nvPr/>
        </p:nvSpPr>
        <p:spPr>
          <a:xfrm>
            <a:off x="1302605" y="362946"/>
            <a:ext cx="134062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Structured Data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28A5E-CA69-4556-8F82-D6C65DB289A4}"/>
              </a:ext>
            </a:extLst>
          </p:cNvPr>
          <p:cNvSpPr txBox="1"/>
          <p:nvPr/>
        </p:nvSpPr>
        <p:spPr>
          <a:xfrm>
            <a:off x="4883096" y="362946"/>
            <a:ext cx="153740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Unstructured Data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B180AD-E3D2-41A9-9D2D-0593CCA015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51" t="20144" r="25082" b="29566"/>
          <a:stretch/>
        </p:blipFill>
        <p:spPr>
          <a:xfrm>
            <a:off x="188844" y="2951646"/>
            <a:ext cx="2753138" cy="16760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9F448-4270-4936-A3C5-F2199D74A3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51" t="27391" r="28913" b="27391"/>
          <a:stretch/>
        </p:blipFill>
        <p:spPr>
          <a:xfrm>
            <a:off x="3288275" y="2961585"/>
            <a:ext cx="2282992" cy="13619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B84CE-E744-430F-A082-E2E76BDE5D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451" t="27536" r="29647" b="27102"/>
          <a:stretch/>
        </p:blipFill>
        <p:spPr>
          <a:xfrm>
            <a:off x="5679020" y="2961585"/>
            <a:ext cx="2236536" cy="13619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70E24E-1353-461B-A37C-336C82575C67}"/>
              </a:ext>
            </a:extLst>
          </p:cNvPr>
          <p:cNvSpPr/>
          <p:nvPr/>
        </p:nvSpPr>
        <p:spPr>
          <a:xfrm>
            <a:off x="178905" y="362946"/>
            <a:ext cx="7746590" cy="4274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9E44312-EDAF-423E-913C-F624E3AD5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0" t="20726" r="8370" b="13187"/>
          <a:stretch/>
        </p:blipFill>
        <p:spPr>
          <a:xfrm>
            <a:off x="290871" y="218039"/>
            <a:ext cx="7697795" cy="34892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52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65D042-82A9-404B-91E7-0BC3343C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7" y="168270"/>
            <a:ext cx="8291279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2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8C7A1-8AE7-47E7-94B1-E3C22A134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8" t="16812" r="10237" b="10000"/>
          <a:stretch/>
        </p:blipFill>
        <p:spPr>
          <a:xfrm>
            <a:off x="129209" y="125587"/>
            <a:ext cx="5575852" cy="32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ECF2C-3153-4EB5-BD33-F55C5CE70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7" t="17158"/>
          <a:stretch/>
        </p:blipFill>
        <p:spPr>
          <a:xfrm>
            <a:off x="5518757" y="99927"/>
            <a:ext cx="5926566" cy="3995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970497-CF87-4A5C-9E85-5C14EC9AD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" y="99927"/>
            <a:ext cx="5224725" cy="59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CE53D-C663-441F-A88F-41D55D8193E2}"/>
              </a:ext>
            </a:extLst>
          </p:cNvPr>
          <p:cNvSpPr txBox="1"/>
          <p:nvPr/>
        </p:nvSpPr>
        <p:spPr>
          <a:xfrm>
            <a:off x="4866144" y="2693504"/>
            <a:ext cx="2459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Structured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410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B9A07-27DD-40E7-8DE0-4871122B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2" t="13768" r="16114" b="29275"/>
          <a:stretch/>
        </p:blipFill>
        <p:spPr>
          <a:xfrm>
            <a:off x="178905" y="178906"/>
            <a:ext cx="7101394" cy="31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7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FF134-E991-4FC7-9AA7-49C24913C7CF}"/>
              </a:ext>
            </a:extLst>
          </p:cNvPr>
          <p:cNvSpPr txBox="1"/>
          <p:nvPr/>
        </p:nvSpPr>
        <p:spPr>
          <a:xfrm>
            <a:off x="4866144" y="2693504"/>
            <a:ext cx="287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/>
              <a:t>UnStructured</a:t>
            </a:r>
            <a:r>
              <a:rPr lang="en-IN" sz="2800" dirty="0"/>
              <a:t>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786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A17F02-85BF-49EB-8C2A-8A417FBF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1" t="4059" r="6169" b="6521"/>
          <a:stretch/>
        </p:blipFill>
        <p:spPr>
          <a:xfrm>
            <a:off x="159026" y="179527"/>
            <a:ext cx="8975035" cy="51996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385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8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12</cp:revision>
  <dcterms:created xsi:type="dcterms:W3CDTF">2022-08-20T07:09:28Z</dcterms:created>
  <dcterms:modified xsi:type="dcterms:W3CDTF">2022-09-15T17:41:59Z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2022-08-20T07:09:29Z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1d18c657-434c-4f96-82f2-0e51c30729a4</vt:lpwstr>
  </property>
  <property fmtid="{D5CDD505-2E9C-101B-9397-08002B2CF9AE}" pid="8" name="MSIP_Label_19540963-e559-4020-8a90-fe8a502c2801_ContentBits">
    <vt:lpwstr>0</vt:lpwstr>
  </property>
</Properties>
</file>