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3EC5-7239-481B-B9E0-8BFFB1C9C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7F98-156C-4346-AFD7-F590725DF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B0BB-B6E3-4AE9-B89A-4D02EE9C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FF94-2ED2-4B8B-94A0-03DD92C5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B9C6-E022-467C-AD16-56C9A28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A45F-D9D3-401C-A5C3-DF7B6BCD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D77A3-BB56-4D39-9714-F341C9FB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7B8C-3061-406D-A8F0-A5FC0106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9EDD-ACA4-4CFB-86E8-7316AAF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08EB-E8F1-4895-9330-7DF8FB48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4241D-35B8-4E0B-A6B1-596799022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249D8-BA48-4FD7-9AC1-8AD7C4D7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A211-B3DC-4993-A936-82DB9DB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3C76-07F1-42D7-914C-50CC7185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6973-80A2-4AD9-A235-0E1C813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D6A5-2C7E-4216-A053-ED62436D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E51F-902A-4BD8-9118-E238FECA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329D-A264-4B36-8685-C8A0E8A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A589-D9BC-41AA-A320-B6BA491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56B5-2063-4E70-B1CA-DE747C6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8C82-AE25-408E-9BA9-6623136E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23DA-489D-42F4-8E08-9CAD3F42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BC16-2E0A-4D84-8D06-F7DDFAE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0955-A37F-43DD-9655-1DDAD99A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1D7E-4ABA-4D4E-AF83-ED74646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04-0A30-4B64-BE7D-F889C552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DD1B-A063-40EF-8892-EF9841655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03AAC-080D-4FA2-A931-D8EFC94E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8A4CB-8547-4326-88C1-4242D225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6414-AAF0-45B9-8E30-25C55A6B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09B5-919A-4712-8025-6A0EC20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9BE-393C-424D-AEC8-AC382961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F25B-7294-4F6A-AE9A-B7177EFF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E6266-4CDA-4551-AF01-3BDC38B6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557A1-4BEC-4AF0-A433-49537C7C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37306-9741-4A69-BDD1-701E22937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735CA-AF1F-487A-86AF-0D41DC9C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CC072-6BAD-4448-8A12-92CD4C04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D168B-B3F3-450A-9549-1CE4D5B7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8A0D-42A8-4511-82FB-A032770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E2298-7E5F-49C3-A84E-0D5AF19B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47E30-8E81-4079-8459-4446C105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B015-74B2-49D2-BE51-4E6F1C83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61748-52B1-40E9-928A-89CDBB66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4B419-949F-46BF-84EE-8D0C6E3E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2A3D8-5FAC-4744-AFF0-30B8CF4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7DAD-4645-4AAB-9862-CD66563C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1F89-D30B-4DF9-BC17-DA2E8512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E01E-7FAB-4763-B45E-B4E86DE0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784E-DE01-48C6-B0C6-D1362897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9BA9-5C67-4D4C-B6EB-6255EF95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08E1-3B88-4CDB-89BE-9C47766A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528B-B5FF-4257-A0E2-F115924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1035D-FFAA-421C-B157-0B4409DA1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81F7B-5A15-435A-8B07-0AF94862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4934-C409-4AF9-9CFB-CCF2FA54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27A8-681F-408A-876C-E9FB2060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C4C7-C211-41DB-888B-921D8321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B4002-630F-4F8F-9090-4D385114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4363-85E9-4150-BB03-9F42E16F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00E0-FA31-4ADD-AA0D-10AF862D2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5540-6E5A-4289-8E08-C856E45155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9157-04E5-4C9C-AB01-7CAB32F2E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03A4-4EB3-466B-B5D2-F7577CD5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2A1C-52E0-46FB-8107-385F8097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C0301-D243-4A14-B38A-F03B78F0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" y="98242"/>
            <a:ext cx="4961157" cy="428491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98A47-7C45-430B-A8DD-3B26F03F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9" y="4459356"/>
            <a:ext cx="4961157" cy="18589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C67BC-2662-41FA-9B1F-D3E5FC9FFC0F}"/>
              </a:ext>
            </a:extLst>
          </p:cNvPr>
          <p:cNvSpPr txBox="1"/>
          <p:nvPr/>
        </p:nvSpPr>
        <p:spPr>
          <a:xfrm>
            <a:off x="1537898" y="3429000"/>
            <a:ext cx="34942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rgbClr val="292929"/>
                </a:solidFill>
                <a:effectLst/>
                <a:latin typeface="charter"/>
              </a:rPr>
              <a:t>ADLS Gen2 = Azure Blob Storage + ADLS Gen1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950A52-F6DF-4B48-90E4-CE97F8F6DA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23" t="31160" r="26304" b="19275"/>
          <a:stretch/>
        </p:blipFill>
        <p:spPr>
          <a:xfrm>
            <a:off x="5277793" y="133602"/>
            <a:ext cx="3776755" cy="21070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4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4CDD4-6F51-4279-B676-FECB017E8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9" t="18695" r="49131" b="7681"/>
          <a:stretch/>
        </p:blipFill>
        <p:spPr>
          <a:xfrm>
            <a:off x="178905" y="129208"/>
            <a:ext cx="6072808" cy="50490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E2E54-AACF-4D63-8E50-241DE3A90759}"/>
              </a:ext>
            </a:extLst>
          </p:cNvPr>
          <p:cNvSpPr/>
          <p:nvPr/>
        </p:nvSpPr>
        <p:spPr>
          <a:xfrm>
            <a:off x="178905" y="3180522"/>
            <a:ext cx="3518452" cy="516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0783A-0370-482A-86C2-F667775FD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" t="653" r="58506" b="4492"/>
          <a:stretch/>
        </p:blipFill>
        <p:spPr>
          <a:xfrm>
            <a:off x="178905" y="176420"/>
            <a:ext cx="5019260" cy="650516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9A1B5-B812-4450-AE8F-8D053F9DA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7" r="58831" b="4058"/>
          <a:stretch/>
        </p:blipFill>
        <p:spPr>
          <a:xfrm>
            <a:off x="5267741" y="176420"/>
            <a:ext cx="5019260" cy="65051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2D7390-ECF3-45DE-9D40-F63F89784898}"/>
              </a:ext>
            </a:extLst>
          </p:cNvPr>
          <p:cNvSpPr/>
          <p:nvPr/>
        </p:nvSpPr>
        <p:spPr>
          <a:xfrm>
            <a:off x="626166" y="2782957"/>
            <a:ext cx="2633869" cy="218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CF3EBE-030C-485C-A3F6-FE41FED4C770}"/>
              </a:ext>
            </a:extLst>
          </p:cNvPr>
          <p:cNvSpPr/>
          <p:nvPr/>
        </p:nvSpPr>
        <p:spPr>
          <a:xfrm>
            <a:off x="5744818" y="2951923"/>
            <a:ext cx="2633869" cy="218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C5FF2-483E-4813-9DC9-220030F8710A}"/>
              </a:ext>
            </a:extLst>
          </p:cNvPr>
          <p:cNvSpPr/>
          <p:nvPr/>
        </p:nvSpPr>
        <p:spPr>
          <a:xfrm>
            <a:off x="588064" y="6261653"/>
            <a:ext cx="2512945" cy="218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B0E6F-8988-4AFB-BCD7-A902A68F8B5F}"/>
              </a:ext>
            </a:extLst>
          </p:cNvPr>
          <p:cNvSpPr/>
          <p:nvPr/>
        </p:nvSpPr>
        <p:spPr>
          <a:xfrm>
            <a:off x="5724940" y="6231836"/>
            <a:ext cx="2512945" cy="218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6B400-A4FB-40B0-8D83-30052A5CE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7" t="12319" r="14810" b="24783"/>
          <a:stretch/>
        </p:blipFill>
        <p:spPr>
          <a:xfrm>
            <a:off x="238539" y="208722"/>
            <a:ext cx="9382539" cy="48708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D1D83-F222-4F73-BD89-87299117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" t="13913" r="14402" b="48551"/>
          <a:stretch/>
        </p:blipFill>
        <p:spPr>
          <a:xfrm>
            <a:off x="129209" y="139148"/>
            <a:ext cx="10366513" cy="25742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71E0FB-4614-4682-8545-4FA14A9ABD4D}"/>
              </a:ext>
            </a:extLst>
          </p:cNvPr>
          <p:cNvSpPr/>
          <p:nvPr/>
        </p:nvSpPr>
        <p:spPr>
          <a:xfrm>
            <a:off x="1794013" y="129210"/>
            <a:ext cx="710648" cy="2782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81805-9078-4A4A-80E9-1E10F6C6E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3" r="20679" b="54493"/>
          <a:stretch/>
        </p:blipFill>
        <p:spPr>
          <a:xfrm>
            <a:off x="129208" y="2822714"/>
            <a:ext cx="10366513" cy="23652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80F528-B11D-40EF-A5F4-0244BADD9950}"/>
              </a:ext>
            </a:extLst>
          </p:cNvPr>
          <p:cNvSpPr/>
          <p:nvPr/>
        </p:nvSpPr>
        <p:spPr>
          <a:xfrm>
            <a:off x="2599082" y="2852531"/>
            <a:ext cx="849795" cy="2882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816A9-6957-41E8-B518-F0EBFA892AC3}"/>
              </a:ext>
            </a:extLst>
          </p:cNvPr>
          <p:cNvSpPr/>
          <p:nvPr/>
        </p:nvSpPr>
        <p:spPr>
          <a:xfrm>
            <a:off x="2040007" y="3811515"/>
            <a:ext cx="849795" cy="7207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9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charter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2022-09-08T18:11:21Z</dcterms:created>
  <dcterms:modified xsi:type="dcterms:W3CDTF">2022-09-09T05:45:34Z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2022-09-08T18:11:22Z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4317ec07-6e59-420e-bc3c-96af06ceabe4</vt:lpwstr>
  </property>
  <property fmtid="{D5CDD505-2E9C-101B-9397-08002B2CF9AE}" pid="8" name="MSIP_Label_19540963-e559-4020-8a90-fe8a502c2801_ContentBits">
    <vt:lpwstr>0</vt:lpwstr>
  </property>
</Properties>
</file>