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8429-9D0D-49C6-859E-6AF626354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3C74C-36AB-4EF1-BBA4-9122C6603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7852-DC6F-40FE-947B-335FF233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C402-D54F-4D2A-8C4B-FCFA7D17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C493-0858-41BA-AEB0-BD50F59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6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3633-A85B-4826-94C0-09C59801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588AC-658F-474B-A763-25610150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5A5E-567F-440D-8A24-57DD9F39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27E7-1316-4501-B156-D527AD0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9ED9-A50B-4A5A-BD07-77FCD4FB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AAFC5-D1A4-4387-A618-9689BD7A1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C9AF0-D935-400A-82EA-1C538ABB9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9285C-6BD6-461E-9C3E-D9C0F0D1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6F2D-BC5D-4142-BE50-878759D4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E642-B2DF-48CE-AF2E-234050A2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76F5-6219-4C74-986E-0DFB063B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ED36-822A-43B5-A4D3-117B1D2A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BBC5-34E8-42D8-B4FB-ED2C8A0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7443-FCE0-4010-AE1F-59C07001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FF77-8E0A-46DC-947E-C505D403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8689-4E90-49BA-828C-A1D55A1F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F6230-EB19-40A7-9903-EACC4FDB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3FFD-39F7-41FD-9739-A2136BB0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9AA5-2C08-465C-AF7F-A467EEC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68ED-5A62-4018-B79F-FEA6C180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A711-A97B-4AAA-8C59-AAD3A8BF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BC37-5557-450E-AC57-E12FFB7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8DAF3-3885-4F32-ACA3-40FC974F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988A8-A2B5-4DDD-8D43-BF3529A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FD4C-8088-4DDE-BEFA-6A86A62E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F4FE4-EDAD-43F3-8256-E182EC20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1BCC-96AE-404B-99AF-A4F04DFA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9092-EBBB-4F85-867C-655BB288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5AA0-D004-41D2-8CB3-30049AD2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87C23-A3D0-406B-986E-9725BA074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70237-8EB4-43BC-A413-34D96CA07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B8CDA-AD39-4AE6-95AB-817D3B54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BB687-A6E0-431F-864F-3B982E72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AFF88-8243-45CF-9F00-C06CF41A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6C82-A903-44D0-B622-D28912F6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CDDDC-4400-44A7-87BA-15B70F78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995C0-AD38-4DD2-AD33-2F43B963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65742-23D8-4393-949D-C156C4B2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DAD15-9CBE-480E-95CA-8BE7DDAB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98634-E6CF-43D8-961E-8E946312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7EF9F-5CF4-4784-894E-7C97C069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5CE1-32E0-4C7E-801D-54FA627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D4BB-FC23-49EF-8179-C810C709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14DEB-25EA-4EB1-B264-46B36D03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2E384-82A9-4BE8-9D57-2E2E8A28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77FE9-A651-4938-A315-DD27F04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BD01A-5116-4B61-AD32-1EDB1DDB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CCA6-E70A-4E6E-A0EC-A4E06A3B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3D4EC-1DC0-4A12-AE43-DF1D23E88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AE4F0-815E-4BF7-9A1C-E3C8E0AE5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BBB35-D6D2-4868-83DA-3AB78762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126DC-DD56-4564-B6D5-3D1E85E7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CCB5-9CCD-4741-A62E-1892C02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19685-CBF5-4F65-9FE3-2627F9D7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B6C0-4399-4644-8089-9B70BA68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76A9-3636-4203-9174-401FF3336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2D0F-486E-4BBF-9BB8-C1A8FF233C2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1C35-6A1A-42F1-9745-AD550E08D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DA90-93C0-4596-926E-B8465EA86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AA9E-FF9A-4AF8-AD37-34C5060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19A21-D1CD-49E6-8B03-0C51A095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5" t="18116" r="9511" b="43768"/>
          <a:stretch/>
        </p:blipFill>
        <p:spPr>
          <a:xfrm>
            <a:off x="238538" y="159025"/>
            <a:ext cx="9997216" cy="27133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6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C8852E-DA16-42C3-B0FB-B9E71D01E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2319" r="7309" b="13913"/>
          <a:stretch/>
        </p:blipFill>
        <p:spPr>
          <a:xfrm>
            <a:off x="208723" y="228600"/>
            <a:ext cx="7673008" cy="373737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80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59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15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90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2022-09-09T05:34:26Z</dcterms:created>
  <dcterms:modified xsi:type="dcterms:W3CDTF">2022-09-09T06:03:44Z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2022-09-09T05:34:27Z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eee4834e-7be7-445a-bbe3-a07d0d06c574</vt:lpwstr>
  </property>
  <property fmtid="{D5CDD505-2E9C-101B-9397-08002B2CF9AE}" pid="8" name="MSIP_Label_19540963-e559-4020-8a90-fe8a502c2801_ContentBits">
    <vt:lpwstr>0</vt:lpwstr>
  </property>
</Properties>
</file>