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67" r:id="rId4"/>
    <p:sldId id="568" r:id="rId5"/>
    <p:sldId id="5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170-A128-4A1E-8539-8B36AF029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775D-0CD6-4D1E-A6E2-96A765C9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2AC-141F-4A7F-B020-F9158ADE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AD6B-AA8A-4E99-99C4-762EF8B7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ABDF-3FEB-47F3-ADD2-82020B6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7BE7-C1F0-4721-B94A-ECD04D0F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B02D-AB1D-460E-AEA1-F4F2980B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302E-E318-469C-A3F9-94F194A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51C4-D5C7-403E-A99F-9B41317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9473-D104-4231-AD02-4FC03B5A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0B56-86CC-40DE-A9CA-47AB338C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6D3DC-BD62-47A3-A13C-790693CE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EC39-EFDE-4010-A713-95744037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99B2-DB02-44A2-8829-F1FA9EDF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63E6-B29B-455E-AF1D-024CAAC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8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1CD2-AAEC-40A4-9BCD-5E35F3F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999A-EAA5-4F1E-AC6E-279007E7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265E-7C3E-4DF4-B71A-0384E31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92AA-9290-4E41-B466-DD7F9654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2341-4732-4B0B-A9DD-543BB36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6A4-AE69-4475-A553-CC7A98E8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72D6-CF01-4397-BDCE-2A8179F4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1DF8-2217-499C-A732-CE36A92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3117-EDE1-499A-AC52-36665F7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8F71-B257-4B5B-AA76-2D97276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5AC-5A20-42A1-BF3D-432498D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3B1F-4ED6-42C5-BA0F-8F01D2560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12E0-BDDB-4FC6-BF17-9F3899BF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1BF0-2A35-408F-B1ED-C54D96A4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C43C8-947A-4687-8BE0-066C7D2C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DB15-4152-4D4C-81FA-2CC0D5CC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EFA0-2624-46C1-A9B7-048035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7D11-0606-4519-9162-AC5C11E5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7F89-2C7B-4006-BB79-5E9EA1D6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A88C3-950A-4E7B-8990-39467CE26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29D6-DAED-46A7-BA3E-7A76F990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B8969-4011-4184-B81C-48B2CEE7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2203-A954-4698-AEC4-6325CF2C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E805-F89D-420E-8CBD-C4EA9C3E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396B-0EC2-4C11-A472-6DEB67F5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71983-EF2D-4DA2-8B24-B6F9741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5500C-8B43-44A9-9C84-306CD32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84FD5-EE68-45BF-8ECA-0F87D13D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3797-0CB8-4CDE-9F7F-4BC8809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5CFC-3C2B-40B6-8842-1E51C98E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8D813-72E4-4F1E-9E07-A9860AFD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65BE-57C1-4B12-BCCD-C3E2D5C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D46B-A4FF-4F40-B787-E5CFE4B4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FC83F-EB11-4048-9CAD-454B5BF6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0B38-DD73-4E37-A98C-E72248BC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84A8-39B5-4309-A4C7-496FABBA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1F56-F62E-485D-ACA5-605A2A4C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130B-5143-4EE1-91D1-FF8D66F6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1E5C-9CA3-4EAC-A7D5-3E7A56B9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3A19-F846-4D9A-B947-C361FF6B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D718-2AE1-452D-9E75-BE9672C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4F2F-9D85-434E-8175-0262413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CE19-132E-4353-9C01-5585646F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BCC94-6C73-45CA-AC3E-82E7FB2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C342-9F86-4683-8381-F1C9B052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16D2-BCDE-4A74-B9F4-17EEC061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CD5B-1415-4B2A-B42D-A911C6B5B05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1D3B-B0D4-45DD-A1F1-49F58DD6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6AC4-21B4-4A42-BA46-2C2F1A89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8F84-2383-449E-9CEF-EABBB2B0E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C435B-3E21-4B8C-BD99-42478EF6C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t="3587" r="1830"/>
          <a:stretch/>
        </p:blipFill>
        <p:spPr>
          <a:xfrm>
            <a:off x="401216" y="335902"/>
            <a:ext cx="9010639" cy="3986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1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98702-FF9E-4595-A3F4-67B4883E0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" t="2278" r="2052" b="2276"/>
          <a:stretch/>
        </p:blipFill>
        <p:spPr>
          <a:xfrm>
            <a:off x="164971" y="147783"/>
            <a:ext cx="4905791" cy="3806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18FD1-F699-4DD4-9F51-57A09772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" t="7438" r="1088"/>
          <a:stretch/>
        </p:blipFill>
        <p:spPr>
          <a:xfrm>
            <a:off x="164972" y="4025906"/>
            <a:ext cx="4905791" cy="2507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7CA46-B22C-4C73-B35F-9F041917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" t="5215" r="1120" b="3335"/>
          <a:stretch/>
        </p:blipFill>
        <p:spPr>
          <a:xfrm>
            <a:off x="218661" y="238538"/>
            <a:ext cx="8676862" cy="1510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5F840-384F-4ECC-8F53-829564FA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" t="1955" r="1120" b="1283"/>
          <a:stretch/>
        </p:blipFill>
        <p:spPr>
          <a:xfrm>
            <a:off x="218661" y="1749287"/>
            <a:ext cx="8676862" cy="43036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99DD7-C7BA-4EE4-8937-29C03C9B36B6}"/>
              </a:ext>
            </a:extLst>
          </p:cNvPr>
          <p:cNvSpPr/>
          <p:nvPr/>
        </p:nvSpPr>
        <p:spPr>
          <a:xfrm>
            <a:off x="218661" y="238538"/>
            <a:ext cx="8676862" cy="5814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C2BABE-F84B-4B1B-93DF-E7F1B098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r="16526" b="5694"/>
          <a:stretch/>
        </p:blipFill>
        <p:spPr>
          <a:xfrm>
            <a:off x="238539" y="231084"/>
            <a:ext cx="8597348" cy="22636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5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832D4-BA06-4888-B678-B4FC2753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" t="23862" r="1236" b="1964"/>
          <a:stretch/>
        </p:blipFill>
        <p:spPr>
          <a:xfrm>
            <a:off x="288235" y="258417"/>
            <a:ext cx="8935277" cy="50327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52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2022-11-03T05:44:29Z</dcterms:created>
  <dcterms:modified xsi:type="dcterms:W3CDTF">2022-11-04T13:10:16Z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2022-11-03T05:44:29Z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c7ef8ad8-408c-4818-80b1-a7f03f36de32</vt:lpwstr>
  </property>
  <property fmtid="{D5CDD505-2E9C-101B-9397-08002B2CF9AE}" pid="8" name="MSIP_Label_19540963-e559-4020-8a90-fe8a502c2801_ContentBits">
    <vt:lpwstr>0</vt:lpwstr>
  </property>
</Properties>
</file>