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C1CB-7BF2-4DB8-A76E-E931C7D2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7CB58-80F4-4691-804C-9148AB80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0BCF-8A68-4FAD-8308-0A4132A2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229E-48C3-4ED1-A56B-E064CCA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DF54-ACE7-42F7-B538-1EE645E2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756A-616B-4751-8A75-E2B0C60F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018D-2394-43D7-874F-2B1393290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02E9-D54F-4E2D-A2D0-67DCDA3A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1954-4DA1-4E70-BDD4-3540CF7B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9C15-48FF-4EB2-BA01-70BB25D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DA942-9684-42A3-99F2-3B868254F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8508-7395-45C7-A992-3B71DBEA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A055-67B4-4E09-B81C-D81B09A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CD0-CB47-44E3-AB89-909D90D0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D529-0980-4A68-B231-CD29A97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9C7-4FBD-4D77-BBB3-B71B2A7B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B413-C730-44E2-8856-8C36C8F0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327F-166B-4AE6-AB46-4829D01D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8605-0829-4284-9B0F-4EA518FE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9F64-B059-483F-BC92-063FAC1F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058F-3EAF-4044-ABA7-5D6E99AC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F0C-8DEA-469E-9B48-141A3B86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8FFB-8288-4846-99AB-D059A290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0AE3-68EA-4D47-BB37-EC554DC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FA3C-2E52-4ADE-A031-0D371D0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15A-DE15-4159-9EA9-22B8E203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B5EA-EB2F-47A2-A831-3997E22E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213F3-DBEE-4EAC-89B7-7F70D5991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66A9-7CD7-4252-9836-80418C6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0DD5-AC39-4A7F-B7BD-327A6383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959-DC47-497A-89DA-88E11A97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513A-BF0C-4B37-BCE0-225D391E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9043-1621-421B-82F4-72DFB665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56606-C52C-4E33-B9CA-3C7C7C51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93A1A-C0C9-4024-9089-F0FA6F54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215A7-A8FC-4786-B40B-32E4FD941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7C1CE-FDDF-4F6B-B1F3-4F76329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657A4-3F7A-40A6-95FA-319A7B8C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E399E-5730-4120-9B84-F9F54D37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9C64-993B-45BB-9C80-B994FC2F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8D3C3-F71C-469D-BEC3-17B7C2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D75FD-9623-4E3F-BD66-43940EAC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5B4D0-761D-4033-AC43-AC177152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3E74C-565D-4D04-8431-D628F264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22E15-FD87-4F5D-A68C-EA8B9C0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27997-C43D-44CC-9538-00AE1EC4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F9DB-07BA-4B5F-AE1B-6496558D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DD1F-7BF8-49EF-A13A-51C82C31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5DF6-505D-4A08-BE49-ABDABE14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3A13-59BA-43E1-A70E-E61F1A38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FF88-229D-458C-B110-9A12CEEE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3D0E-80B6-482D-8BB7-D3841CCA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6A04-9D28-41FA-94D5-32151F0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44DF3-844A-4328-A841-CA63D3F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BD2F3-A62A-420A-8379-08BC76BB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2CED-CDA1-4BD9-B4C6-AF253C5C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D29E-E462-4B0C-9614-AB80994E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4788-BEEE-42BC-AE02-217FFBE1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FA4A-942F-4B92-A639-6652B9D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380B-1394-49A1-9071-2E7D21ED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1552-DF37-4D41-B871-23A9D167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0919-5756-461F-B030-24C4370DDBB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37E1-0CDE-4FCB-974D-AB63DE85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DE94-E53C-4D77-B4A1-E333D3A3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E9FA-C75D-4A58-B014-69EA9EB8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8615A-3237-4244-8738-9F847952F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4" t="29275" r="34701" b="48551"/>
          <a:stretch/>
        </p:blipFill>
        <p:spPr>
          <a:xfrm>
            <a:off x="178904" y="129209"/>
            <a:ext cx="6370983" cy="14904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6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C5EE8-6316-4EC4-A09A-A8A6D233D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14637" r="1196" b="20001"/>
          <a:stretch/>
        </p:blipFill>
        <p:spPr>
          <a:xfrm>
            <a:off x="107674" y="278296"/>
            <a:ext cx="11976652" cy="44825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98EB3-65E6-4FE8-B1E1-DE783BA580FB}"/>
              </a:ext>
            </a:extLst>
          </p:cNvPr>
          <p:cNvSpPr/>
          <p:nvPr/>
        </p:nvSpPr>
        <p:spPr>
          <a:xfrm>
            <a:off x="9631017" y="2206487"/>
            <a:ext cx="815009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7276E-E32E-46CD-91EB-7BA81B2B86F1}"/>
              </a:ext>
            </a:extLst>
          </p:cNvPr>
          <p:cNvSpPr/>
          <p:nvPr/>
        </p:nvSpPr>
        <p:spPr>
          <a:xfrm>
            <a:off x="9640956" y="2786268"/>
            <a:ext cx="2355574" cy="553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F21FF-7952-47D3-936F-B5728205E621}"/>
              </a:ext>
            </a:extLst>
          </p:cNvPr>
          <p:cNvSpPr/>
          <p:nvPr/>
        </p:nvSpPr>
        <p:spPr>
          <a:xfrm>
            <a:off x="109333" y="998777"/>
            <a:ext cx="417442" cy="35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9F2D-0747-41D3-BAFA-7B9A432DFCB9}"/>
              </a:ext>
            </a:extLst>
          </p:cNvPr>
          <p:cNvSpPr txBox="1"/>
          <p:nvPr/>
        </p:nvSpPr>
        <p:spPr>
          <a:xfrm>
            <a:off x="755375" y="3463681"/>
            <a:ext cx="6960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Author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2ECF7-3BC8-4D8D-9D71-A20CEE74ECC5}"/>
              </a:ext>
            </a:extLst>
          </p:cNvPr>
          <p:cNvSpPr/>
          <p:nvPr/>
        </p:nvSpPr>
        <p:spPr>
          <a:xfrm>
            <a:off x="616227" y="1336707"/>
            <a:ext cx="835171" cy="2137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11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03D76-3D1D-46E6-862D-A37E0E28F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" t="14637" r="18560" b="5942"/>
          <a:stretch/>
        </p:blipFill>
        <p:spPr>
          <a:xfrm>
            <a:off x="218662" y="208722"/>
            <a:ext cx="8597348" cy="474934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C5441-100F-4741-A4AB-9D7C5C02EF51}"/>
              </a:ext>
            </a:extLst>
          </p:cNvPr>
          <p:cNvSpPr/>
          <p:nvPr/>
        </p:nvSpPr>
        <p:spPr>
          <a:xfrm>
            <a:off x="5148470" y="1504121"/>
            <a:ext cx="1490869" cy="851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67EF1-1200-44CB-B12F-1466F463611C}"/>
              </a:ext>
            </a:extLst>
          </p:cNvPr>
          <p:cNvSpPr/>
          <p:nvPr/>
        </p:nvSpPr>
        <p:spPr>
          <a:xfrm>
            <a:off x="2981738" y="1605167"/>
            <a:ext cx="815010" cy="255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05CD1-9234-497B-9E15-F00607982A2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796748" y="1732720"/>
            <a:ext cx="1351722" cy="1971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1BC8F-5BFA-4BFD-8AD1-C7D3C6070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14782" r="1848" b="6521"/>
          <a:stretch/>
        </p:blipFill>
        <p:spPr>
          <a:xfrm>
            <a:off x="147430" y="178905"/>
            <a:ext cx="11897139" cy="53969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39C326-40E4-4945-B219-79AAE32CF9D5}"/>
              </a:ext>
            </a:extLst>
          </p:cNvPr>
          <p:cNvSpPr/>
          <p:nvPr/>
        </p:nvSpPr>
        <p:spPr>
          <a:xfrm>
            <a:off x="5158408" y="808382"/>
            <a:ext cx="735496" cy="245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ADAB4-E7AE-4A60-8B07-0FE036187C23}"/>
              </a:ext>
            </a:extLst>
          </p:cNvPr>
          <p:cNvSpPr/>
          <p:nvPr/>
        </p:nvSpPr>
        <p:spPr>
          <a:xfrm>
            <a:off x="8488016" y="553276"/>
            <a:ext cx="3566491" cy="2736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76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2022-09-06T06:20:26Z</dcterms:created>
  <dcterms:modified xsi:type="dcterms:W3CDTF">2022-09-07T09:24:38Z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2022-09-06T06:20:27Z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317b63c6-a6e1-4833-a7de-f1cffb87f39b</vt:lpwstr>
  </property>
  <property fmtid="{D5CDD505-2E9C-101B-9397-08002B2CF9AE}" pid="8" name="MSIP_Label_19540963-e559-4020-8a90-fe8a502c2801_ContentBits">
    <vt:lpwstr>0</vt:lpwstr>
  </property>
</Properties>
</file>