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00FB2-3D98-4364-8E93-A1E7400A8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0BE4C-0369-419E-BEFF-4F749C5CF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4DD1E-5EDA-4B40-9930-C6D7EE5D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BE41-E1EF-47D2-BD60-16179C785F8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9FAD6-4910-47C4-9C59-53F5FBD5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7775C-F979-47F2-951A-C3EBA794F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4BFC-0F32-4D85-8A0E-1E30A5A3F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1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5D05-D049-465D-AD2B-76249CBB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C41C0-61A1-40A1-8B31-F679DFE8F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BB789-A908-40F0-B697-BD73377D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BE41-E1EF-47D2-BD60-16179C785F8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9CA3A-BA90-4384-9E5D-ABB29D06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D7FAA-3499-4EA1-873F-39362904C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4BFC-0F32-4D85-8A0E-1E30A5A3F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7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724917-6B73-4598-9D07-C2F714243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65FE5-B97A-439B-B4EB-DB750A5F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0A8DB-6BD5-468E-A1D8-BD99618CA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BE41-E1EF-47D2-BD60-16179C785F8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C7DF1-2AAF-4715-989A-40CB6B751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3A742-0A2C-4E37-BE7C-3D44344F3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4BFC-0F32-4D85-8A0E-1E30A5A3F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2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82358-CB69-44FF-9E77-434B1C285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92CB1-A258-48D9-8E3F-AAB2FABD4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AF0EE-F95E-43BE-B3CE-F4BEE5EC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BE41-E1EF-47D2-BD60-16179C785F8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E29D4-2E85-4FAD-8AB6-ABC195B50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06AEE-6AE4-41B9-974C-7FA0D1EB4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4BFC-0F32-4D85-8A0E-1E30A5A3F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3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1F1A4-6405-4F59-B593-86829F42F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C0FC8-6033-49BB-9F8D-BAF2C1DE3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2946E-650F-4D54-ACEA-654A1BB1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BE41-E1EF-47D2-BD60-16179C785F8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5C4FC-E025-4F35-9171-573114D22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A02DA-EAC0-45FC-BBAD-AF43D174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4BFC-0F32-4D85-8A0E-1E30A5A3F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9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1144A-CC2E-40F2-A628-4F4D5CCB8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30613-E4BC-40F7-BCDD-23B6BD03CF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343C3-1252-40F4-953A-1F0F9D94B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0DB6A-983B-4BF1-A453-DD79FFC9C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BE41-E1EF-47D2-BD60-16179C785F8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FB74C-1AA5-4A72-994C-5E274E01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8E0BA-F3D7-46B0-B897-9FEFC8FC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4BFC-0F32-4D85-8A0E-1E30A5A3F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7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345F-FFEA-4398-A1B2-3C53AA847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0F80C-F941-49DE-B88B-BA3C88AF1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FA9C0-29EC-4D99-A47E-43977E331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94BFF-55B0-4126-A103-56A14692E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104B36-8772-4317-840F-2E586DC81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7C616D-66CA-4E7A-A66B-1BBC4369E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BE41-E1EF-47D2-BD60-16179C785F8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F03D61-468C-455C-B4BD-A3C8502A3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62AB54-D069-47CC-92D3-6A015CB19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4BFC-0F32-4D85-8A0E-1E30A5A3F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9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4713-38C2-4FCB-9F56-87B6B3150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6B0A6-5CCE-4D48-9C97-118239707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BE41-E1EF-47D2-BD60-16179C785F8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6820F-5124-4262-9656-3EBCBFA36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944AE-17D8-461C-8C35-499F4D64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4BFC-0F32-4D85-8A0E-1E30A5A3F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03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AADA7-983B-4A2D-BD30-9DFE55758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BE41-E1EF-47D2-BD60-16179C785F8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E8F430-12A6-4640-B849-5736AA21F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B1829-9FAF-4406-BD3A-302E430F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4BFC-0F32-4D85-8A0E-1E30A5A3F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31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B9DF-C8E0-475D-936A-119E11CC3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F289F-C060-4339-A9C8-8F19A0FAB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F389E-8FD9-4E42-97F9-92D378760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888C2-EF51-493A-9B9D-64585A9CE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BE41-E1EF-47D2-BD60-16179C785F8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8E4E9-A101-4A91-A5CD-A779A12F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14D27-6B03-41D1-A0B3-4870CEBBA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4BFC-0F32-4D85-8A0E-1E30A5A3F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4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29DC5-B849-4E3A-B474-AAD905343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894A1-A948-41FB-8498-23F654CCFA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7D141-B2C0-4A04-A29B-E978823B6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2539B-483B-4B67-AB20-4BE9851A4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BE41-E1EF-47D2-BD60-16179C785F8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E0A44-2367-4C9D-A637-FC9FDFADC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85E5A-A340-4705-8EBA-36E04F08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4BFC-0F32-4D85-8A0E-1E30A5A3F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0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52B5F-0DF3-4E24-B572-968E68AB0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0835F-6741-4ACB-BEF9-A24AC2079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33343-4AE3-4816-B806-694F23124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7BE41-E1EF-47D2-BD60-16179C785F8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84CF9-BDA3-45EF-B5A1-8F8D04E59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3E1DD-5748-4524-80F4-3CFB2F613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14BFC-0F32-4D85-8A0E-1E30A5A3F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0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EFBE6B-821D-49CF-92DB-24C0BAC03C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61" r="19375" b="7537"/>
          <a:stretch/>
        </p:blipFill>
        <p:spPr>
          <a:xfrm>
            <a:off x="228600" y="198783"/>
            <a:ext cx="7630361" cy="448254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B0020A-0AEF-4949-818C-39F03694D2B9}"/>
              </a:ext>
            </a:extLst>
          </p:cNvPr>
          <p:cNvSpPr/>
          <p:nvPr/>
        </p:nvSpPr>
        <p:spPr>
          <a:xfrm>
            <a:off x="4263887" y="1063488"/>
            <a:ext cx="487017" cy="2385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7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5154A1-5802-49CD-8F61-7139C1A38A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79" t="8117" r="6820" b="5652"/>
          <a:stretch/>
        </p:blipFill>
        <p:spPr>
          <a:xfrm>
            <a:off x="248479" y="208722"/>
            <a:ext cx="7241116" cy="50391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9545D6-ADCD-47B2-9423-62CDE89963A2}"/>
              </a:ext>
            </a:extLst>
          </p:cNvPr>
          <p:cNvSpPr/>
          <p:nvPr/>
        </p:nvSpPr>
        <p:spPr>
          <a:xfrm>
            <a:off x="6096000" y="1252332"/>
            <a:ext cx="1393595" cy="1689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39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753528B-87E1-4FB8-9550-1BA1BA3994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40" t="8406" b="17391"/>
          <a:stretch/>
        </p:blipFill>
        <p:spPr>
          <a:xfrm>
            <a:off x="218659" y="159026"/>
            <a:ext cx="7749209" cy="508883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BBE1EE9-34F5-4137-A58F-B1505A48ADE3}"/>
              </a:ext>
            </a:extLst>
          </p:cNvPr>
          <p:cNvSpPr/>
          <p:nvPr/>
        </p:nvSpPr>
        <p:spPr>
          <a:xfrm>
            <a:off x="3379304" y="4253948"/>
            <a:ext cx="308113" cy="2484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50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8B8DE7-6A5D-4721-9CF4-56BA3319E57E}"/>
              </a:ext>
            </a:extLst>
          </p:cNvPr>
          <p:cNvSpPr/>
          <p:nvPr/>
        </p:nvSpPr>
        <p:spPr>
          <a:xfrm>
            <a:off x="2951921" y="765313"/>
            <a:ext cx="795131" cy="2385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41E4A5-411D-4F7D-B790-6EF1F5A9EA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29" t="8261" b="9854"/>
          <a:stretch/>
        </p:blipFill>
        <p:spPr>
          <a:xfrm>
            <a:off x="218661" y="248478"/>
            <a:ext cx="10432774" cy="561560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74FD81-9664-45B8-8ADA-5BC512A78B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592" t="8261" r="6658" b="5508"/>
          <a:stretch/>
        </p:blipFill>
        <p:spPr>
          <a:xfrm>
            <a:off x="6758608" y="248479"/>
            <a:ext cx="3896138" cy="561560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D5EAD27-FA36-4BA5-A46D-4A93052C55DF}"/>
              </a:ext>
            </a:extLst>
          </p:cNvPr>
          <p:cNvSpPr/>
          <p:nvPr/>
        </p:nvSpPr>
        <p:spPr>
          <a:xfrm>
            <a:off x="1003852" y="849797"/>
            <a:ext cx="993913" cy="2385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F54A17-B33C-4CF1-A1D0-AFD510AC4799}"/>
              </a:ext>
            </a:extLst>
          </p:cNvPr>
          <p:cNvSpPr/>
          <p:nvPr/>
        </p:nvSpPr>
        <p:spPr>
          <a:xfrm>
            <a:off x="6911008" y="1817206"/>
            <a:ext cx="3740427" cy="2501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8DC3A-6A01-4726-ACF4-162BBC07F71A}"/>
              </a:ext>
            </a:extLst>
          </p:cNvPr>
          <p:cNvSpPr/>
          <p:nvPr/>
        </p:nvSpPr>
        <p:spPr>
          <a:xfrm>
            <a:off x="6848060" y="5635487"/>
            <a:ext cx="616228" cy="1689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8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4579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7</cp:revision>
  <dcterms:created xsi:type="dcterms:W3CDTF">2022-07-25T16:50:50Z</dcterms:created>
  <dcterms:modified xsi:type="dcterms:W3CDTF">2022-08-01T10:03:12Z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2022-07-25T16:50:52Z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fe57fa89-ff08-493f-b2f5-d10975a82b84</vt:lpwstr>
  </property>
  <property fmtid="{D5CDD505-2E9C-101B-9397-08002B2CF9AE}" pid="8" name="MSIP_Label_19540963-e559-4020-8a90-fe8a502c2801_ContentBits">
    <vt:lpwstr>0</vt:lpwstr>
  </property>
</Properties>
</file>