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FC58-02C5-424B-B882-0C389C71F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E2838-1A86-49C6-A0A0-C9BE29731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2C5F-84F8-43CC-8253-EF7574D7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3BEC-FEE6-41B3-B48A-B9AD2C6B4F7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B79E8-35B4-48F4-93CE-A6EE90E8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8410-4419-4EED-8272-767E2B39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36E-571F-4ADC-98F6-BAC659C6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88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590B-E804-48C9-B4EA-6337E148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F399D-0D9D-4338-8548-4F8744EE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AA661-C18A-401F-8D7A-42A9231C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3BEC-FEE6-41B3-B48A-B9AD2C6B4F7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91BAE-9790-44E9-9E85-0D123A7B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DCE27-7213-4E3C-A33B-97781C8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36E-571F-4ADC-98F6-BAC659C6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1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9FF11-8938-47F9-AA04-7582231E8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2C44A-A173-4D65-A338-EFD24B5FD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C78F-E868-4A68-B355-F45EA238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3BEC-FEE6-41B3-B48A-B9AD2C6B4F7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F2C1F-0424-42B0-8554-EB63BD8F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6F99-D1BD-4C8A-95E2-517E27A6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36E-571F-4ADC-98F6-BAC659C6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1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F5D-E6C8-47B0-A1A8-00E85983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748B-9B2D-4283-8E02-D5DA344E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7FB4-D3BC-45F4-A8FF-EA3C310C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3BEC-FEE6-41B3-B48A-B9AD2C6B4F7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5BF2-878E-4489-9328-4DDF08B4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0F217-3D68-446D-8B43-ECBCCE41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36E-571F-4ADC-98F6-BAC659C6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08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7FD2-E2AB-4DA0-B97E-EDBBABBB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16D9C-99CD-4BD4-ABC9-928D7BA5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C203-F8E0-4D93-A35C-3ADA444F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3BEC-FEE6-41B3-B48A-B9AD2C6B4F7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1F3D8-73A2-4453-9398-B11C8DF9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A05C-2A9A-4F15-8D0D-3534B0B9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36E-571F-4ADC-98F6-BAC659C6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1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8FC2-715F-46F0-8A8B-EAB4E448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ED63-522F-4105-9EEA-E5298E44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2F489-460B-4B5C-8CA4-542C7C69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40065-EF4E-429E-8E42-23EF6618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3BEC-FEE6-41B3-B48A-B9AD2C6B4F7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EE158-425D-4A7C-B0AD-8A7992A3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EC4B-2B5A-4AE6-BD63-703F81C8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36E-571F-4ADC-98F6-BAC659C6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0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B425-B6C5-4ECF-A5EB-B20835AC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873D4-1C7F-4624-B8E2-5B168B3A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01C0F-F4E3-4C88-9485-633BE2122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F4FCD-63A1-4461-9B8D-EBDD2814C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6CAE3-70E6-42A0-A47E-33EB78A6D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37D26-B6EA-4744-9F5C-A76BCE22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3BEC-FEE6-41B3-B48A-B9AD2C6B4F7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6DE5B-AD61-45E2-9B7C-B8388C5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FB0DC-FA5B-46E3-BC91-B4F95185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36E-571F-4ADC-98F6-BAC659C6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32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AC3D-2F4B-4DAC-B152-CC9B580D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ADA90-FF67-4158-A679-5C82FFAE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3BEC-FEE6-41B3-B48A-B9AD2C6B4F7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2E2F-13D2-45DB-A8C4-1D20EA1F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BF26A-331F-4B8C-8F53-0597845E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36E-571F-4ADC-98F6-BAC659C6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8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DEE4A-9D4B-4356-8FD4-58B8AB27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3BEC-FEE6-41B3-B48A-B9AD2C6B4F7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863FB-2A32-4B52-8036-B9D0F344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FFA9-A5A2-4254-A99F-CC0E69A7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36E-571F-4ADC-98F6-BAC659C6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4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420F-62FD-4559-8583-A3EE522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E833-90DF-4DE9-9557-AEADFC785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193B1-0555-42AC-99B1-5B4443E0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A519D-5BA0-49B9-8058-219F480C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3BEC-FEE6-41B3-B48A-B9AD2C6B4F7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DED7A-C49C-4A89-9A6B-ACBF02B4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7C55C-C20D-46C7-A1BE-BD984870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36E-571F-4ADC-98F6-BAC659C6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2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0835-406D-4CB4-B916-9F124970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CDB31-3758-47B2-8057-7B3896139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E7FFF-0914-4A61-BB73-37EDF725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E2C0-964C-42D8-989F-E3FFCEC8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3BEC-FEE6-41B3-B48A-B9AD2C6B4F7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2B7CE-6BF8-4950-A6A8-DBE6EEB0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B703-A2E5-4576-9A17-6051783A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B36E-571F-4ADC-98F6-BAC659C6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8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38530-EAD3-4137-8032-C0390E31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44CE6-F024-4632-8F48-BF720AB1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319B-D1AB-4A36-8094-E3B22A9B4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3BEC-FEE6-41B3-B48A-B9AD2C6B4F7C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BAF09-7F0E-40C4-B561-FC3D038DC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B031-9493-4AA3-9C72-64E969BA1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B36E-571F-4ADC-98F6-BAC659C6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0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5EF3D-A0A5-4661-86CA-C62333283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" t="14958" r="1807" b="4592"/>
          <a:stretch/>
        </p:blipFill>
        <p:spPr>
          <a:xfrm>
            <a:off x="281353" y="196948"/>
            <a:ext cx="11760349" cy="545826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C5EB1B-69A7-4B9F-B86F-301E1655E43B}"/>
              </a:ext>
            </a:extLst>
          </p:cNvPr>
          <p:cNvSpPr/>
          <p:nvPr/>
        </p:nvSpPr>
        <p:spPr>
          <a:xfrm>
            <a:off x="9594166" y="3080823"/>
            <a:ext cx="2447536" cy="49237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0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04953-DCA3-499C-9279-6EF41ED6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17" y="208524"/>
            <a:ext cx="10153650" cy="23050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0AEC0-4D90-4EAE-8F53-5AAD5B041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16" y="2627214"/>
            <a:ext cx="10153649" cy="13460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018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56DCDC-FE28-4BF5-B0FE-B739A3FA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8" t="30965" r="18192" b="13213"/>
          <a:stretch/>
        </p:blipFill>
        <p:spPr>
          <a:xfrm>
            <a:off x="168813" y="211015"/>
            <a:ext cx="4555863" cy="216642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7AEF82-3EC0-46EF-8E59-7F0864217C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4" t="23167" r="6308" b="18548"/>
          <a:stretch/>
        </p:blipFill>
        <p:spPr>
          <a:xfrm>
            <a:off x="4850892" y="211015"/>
            <a:ext cx="7172295" cy="277133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79A39-A89B-477D-9CA5-DCCCBBCC82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6" t="18856" r="23500" b="7877"/>
          <a:stretch/>
        </p:blipFill>
        <p:spPr>
          <a:xfrm>
            <a:off x="4850891" y="3074055"/>
            <a:ext cx="6642413" cy="372852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980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C7F0F-725B-4713-9653-BA4E95476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77" r="13115" b="21422"/>
          <a:stretch/>
        </p:blipFill>
        <p:spPr>
          <a:xfrm>
            <a:off x="225083" y="184553"/>
            <a:ext cx="7807569" cy="464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4CF78-8BA6-4B65-B27A-FE7597235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99" t="22140" r="18308" b="39277"/>
          <a:stretch/>
        </p:blipFill>
        <p:spPr>
          <a:xfrm>
            <a:off x="154744" y="211017"/>
            <a:ext cx="8533998" cy="405149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063AD9-2051-4047-B063-6347F1ADCB52}"/>
              </a:ext>
            </a:extLst>
          </p:cNvPr>
          <p:cNvSpPr/>
          <p:nvPr/>
        </p:nvSpPr>
        <p:spPr>
          <a:xfrm>
            <a:off x="2391507" y="1041009"/>
            <a:ext cx="3038622" cy="113948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C7F7C-FB18-4966-9862-9A081EE98A42}"/>
              </a:ext>
            </a:extLst>
          </p:cNvPr>
          <p:cNvSpPr txBox="1"/>
          <p:nvPr/>
        </p:nvSpPr>
        <p:spPr>
          <a:xfrm>
            <a:off x="253218" y="2377441"/>
            <a:ext cx="491884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Am going to run </a:t>
            </a:r>
            <a:r>
              <a:rPr lang="en-US" sz="1400" b="1" dirty="0"/>
              <a:t>races</a:t>
            </a:r>
            <a:r>
              <a:rPr lang="en-US" sz="1400" dirty="0"/>
              <a:t> only when </a:t>
            </a:r>
            <a:r>
              <a:rPr lang="en-US" sz="1400" b="1" dirty="0"/>
              <a:t>circuits</a:t>
            </a:r>
            <a:r>
              <a:rPr lang="en-US" sz="1400" dirty="0"/>
              <a:t> successfully completed.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6337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8A038F-8FF3-4069-A156-82D10BBB8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7" t="22140" r="18423" b="25732"/>
          <a:stretch/>
        </p:blipFill>
        <p:spPr>
          <a:xfrm>
            <a:off x="225082" y="168813"/>
            <a:ext cx="11563643" cy="523558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6B845B-C0D8-4A95-8481-B6F34421B8DC}"/>
              </a:ext>
            </a:extLst>
          </p:cNvPr>
          <p:cNvSpPr/>
          <p:nvPr/>
        </p:nvSpPr>
        <p:spPr>
          <a:xfrm>
            <a:off x="5978769" y="900332"/>
            <a:ext cx="1055077" cy="142083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6CDBC-5FF6-4535-B01E-67B093EB5DE5}"/>
              </a:ext>
            </a:extLst>
          </p:cNvPr>
          <p:cNvSpPr/>
          <p:nvPr/>
        </p:nvSpPr>
        <p:spPr>
          <a:xfrm>
            <a:off x="3868615" y="3024554"/>
            <a:ext cx="4178105" cy="161778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52151-7C7A-4908-AD49-12E438FE2F59}"/>
              </a:ext>
            </a:extLst>
          </p:cNvPr>
          <p:cNvSpPr txBox="1"/>
          <p:nvPr/>
        </p:nvSpPr>
        <p:spPr>
          <a:xfrm>
            <a:off x="3498243" y="4715592"/>
            <a:ext cx="689252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All of the notebooks along side each other on single cluster, can the cluster take workload?</a:t>
            </a:r>
          </a:p>
          <a:p>
            <a:r>
              <a:rPr lang="en-US" sz="1400" dirty="0"/>
              <a:t>In our case we have 8 notebooks but they are only small notebooks, so it can take workload.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9433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37EB81-89B0-403A-8B21-758268071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0" t="2848" r="1116" b="2746"/>
          <a:stretch/>
        </p:blipFill>
        <p:spPr>
          <a:xfrm>
            <a:off x="225083" y="261509"/>
            <a:ext cx="7906044" cy="48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1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49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6</cp:revision>
  <dcterms:created xsi:type="dcterms:W3CDTF">2022-09-27T16:21:44Z</dcterms:created>
  <dcterms:modified xsi:type="dcterms:W3CDTF">2022-09-29T17:46:45Z</dcterms:modified>
</cp:coreProperties>
</file>