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E7D4-CC4A-4DDE-A517-D6930F45F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B4E3C-7897-415A-923C-55081FDB2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6849F-C978-4AF6-B3E0-4D23B6D5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7521-C3E9-4CD2-A2EB-ADE84BDB67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88644-5F91-4BED-A0BE-B85D8731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7BF11-14C6-480F-93E6-DD162D78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1987-8863-49B7-87D9-92A61E7B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0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2D58-F151-42E5-A226-08DAD007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C7256-111A-4ED7-9F04-59C04F23D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1815E-F83E-4026-B5DF-7ED54A8F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7521-C3E9-4CD2-A2EB-ADE84BDB67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8F089-9EA2-4D94-A3CC-E0627140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B56F5-C64A-4BC4-BE73-2F23DA6B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1987-8863-49B7-87D9-92A61E7B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E5CD5-A6DC-4DC8-B5BA-409192429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5FA81-9E8E-463B-B9AC-5DB2878C6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FD237-AAD3-4BAE-B2B1-B5D88FAE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7521-C3E9-4CD2-A2EB-ADE84BDB67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F0F29-B1C0-4F47-B0FD-861E5749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A034-8257-48BC-89CA-FD139629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1987-8863-49B7-87D9-92A61E7B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8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7739-DD6E-4743-830E-0CF0D90D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FA14-3677-4AE3-8B46-2C21AD92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841C-36C6-4054-9713-70193A4E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7521-C3E9-4CD2-A2EB-ADE84BDB67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C8B4E-AD38-4A98-AA8C-B98E5A08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3BEBB-500F-401D-A953-06685D76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1987-8863-49B7-87D9-92A61E7B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CDBB-5315-41A2-B29F-FD7D915F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41AA2-FD24-43EC-A2B6-C1E671CC0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B9AB-3641-4BD9-8F8B-F7E4247A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7521-C3E9-4CD2-A2EB-ADE84BDB67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16FB4-A58C-4D4D-9C18-D524DB29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E8675-A819-49EA-8D17-37607E1C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1987-8863-49B7-87D9-92A61E7B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2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A578-E535-48F0-919E-81CD2684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FD37-8E3C-40E9-AAEE-C2EA71BF4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2A3C7-48E8-4AB0-942D-C95EE22A7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C7774-907D-4860-A0A3-248A5E4F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7521-C3E9-4CD2-A2EB-ADE84BDB67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051A5-8A2F-4FA0-BDEF-095450B6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DEBB3-15E3-478C-AE77-87AE98C6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1987-8863-49B7-87D9-92A61E7B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7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BB7F-2546-4349-BDD5-16A60B97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37BA4-01F3-4645-83BB-FF00A9E2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547F-50E6-49A1-87A1-7D75F333F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5B66D-AEF1-4E27-BBF8-533FCE706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F33B-20C9-4988-A79B-7251F196A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BBA60-586F-41A1-B65D-C4EF823A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7521-C3E9-4CD2-A2EB-ADE84BDB67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9DFC3-3918-456B-A512-24B9CAD0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AC4ED-3529-4232-B2E0-04F45CCE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1987-8863-49B7-87D9-92A61E7B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5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DCCD-321A-4BD9-9B3E-A528328B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0D87E-AB0D-4FA1-9992-50A10495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7521-C3E9-4CD2-A2EB-ADE84BDB67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8F733-513B-437A-97A7-1AAD1262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5B629-3C0E-463F-8F7F-B51948C3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1987-8863-49B7-87D9-92A61E7B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4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59AE7-EEBF-4898-BA17-DCECC9CD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7521-C3E9-4CD2-A2EB-ADE84BDB67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A4EAC-A346-49DF-B335-3CFBEEF7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B3454-F513-4A56-9677-E3546D0C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1987-8863-49B7-87D9-92A61E7B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3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FEF4-D4D6-423B-8BF9-3213477D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8DE10-CD9A-4361-B63C-D1AA318E6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4714D-BFF0-448F-85E1-0D4343074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3DB71-3C41-4564-A0FA-78BB62B3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7521-C3E9-4CD2-A2EB-ADE84BDB67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A38D8-A00E-4F60-9B6A-285B8E0E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E751B-0285-4CCE-9A19-CEF63673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1987-8863-49B7-87D9-92A61E7B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8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179A-3AAD-40D9-93AD-68991680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C6525-5861-43A9-8772-E5997C08C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39A20-10FA-47AB-9439-813F4021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5D1C9-F701-44F4-8160-5F35A1F0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7521-C3E9-4CD2-A2EB-ADE84BDB67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C62E0-AA98-4F12-88C8-5E7DFF0A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58C41-C9A7-4AC5-9020-CEFAEFAA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1987-8863-49B7-87D9-92A61E7B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9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271D7-08C9-46A5-A94B-68FD12E0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3E984-F338-4A72-B9F2-01987FE3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1BFC4-96BC-4BC2-8110-67A3CD74C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57521-C3E9-4CD2-A2EB-ADE84BDB67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BD2F1-FA77-4DA3-B3E2-813C364AF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55FE7-6E89-48A8-A33C-11A49702E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F1987-8863-49B7-87D9-92A61E7B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5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7B7F55-B8C5-4842-8C55-50D88FD6E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27" r="2011" b="6812"/>
          <a:stretch/>
        </p:blipFill>
        <p:spPr>
          <a:xfrm>
            <a:off x="245165" y="218661"/>
            <a:ext cx="10727635" cy="481940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646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0D045-B4C7-4D07-8521-04F694EB7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75" t="14927" r="1359" b="6666"/>
          <a:stretch/>
        </p:blipFill>
        <p:spPr>
          <a:xfrm>
            <a:off x="5754757" y="178904"/>
            <a:ext cx="5396948" cy="53770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0B9381-8E45-43C9-98AA-516459DF3818}"/>
              </a:ext>
            </a:extLst>
          </p:cNvPr>
          <p:cNvSpPr/>
          <p:nvPr/>
        </p:nvSpPr>
        <p:spPr>
          <a:xfrm>
            <a:off x="5754757" y="2474843"/>
            <a:ext cx="1590260" cy="2584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BA906-5B4E-48A0-9BAD-5C332A5DB3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64" t="14783" r="1957" b="6812"/>
          <a:stretch/>
        </p:blipFill>
        <p:spPr>
          <a:xfrm>
            <a:off x="268357" y="178904"/>
            <a:ext cx="5264426" cy="53770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AE251C-F3E1-4391-A998-540A9E190B5C}"/>
              </a:ext>
            </a:extLst>
          </p:cNvPr>
          <p:cNvSpPr/>
          <p:nvPr/>
        </p:nvSpPr>
        <p:spPr>
          <a:xfrm>
            <a:off x="245165" y="3299791"/>
            <a:ext cx="967409" cy="248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71C471-5EC3-4ACB-83FE-31D8BEF89C08}"/>
              </a:ext>
            </a:extLst>
          </p:cNvPr>
          <p:cNvSpPr/>
          <p:nvPr/>
        </p:nvSpPr>
        <p:spPr>
          <a:xfrm>
            <a:off x="692426" y="4363279"/>
            <a:ext cx="1335157" cy="248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8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44A10-C44F-4953-8FC2-54DA25599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46" t="15506" r="1848" b="6812"/>
          <a:stretch/>
        </p:blipFill>
        <p:spPr>
          <a:xfrm>
            <a:off x="198783" y="188842"/>
            <a:ext cx="5267739" cy="53273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4BE399-3E82-4B66-BF67-5CD9F166E7D2}"/>
              </a:ext>
            </a:extLst>
          </p:cNvPr>
          <p:cNvSpPr/>
          <p:nvPr/>
        </p:nvSpPr>
        <p:spPr>
          <a:xfrm>
            <a:off x="443947" y="2768046"/>
            <a:ext cx="649357" cy="2335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7E717-59AC-44B9-9F7E-233801C906D4}"/>
              </a:ext>
            </a:extLst>
          </p:cNvPr>
          <p:cNvSpPr/>
          <p:nvPr/>
        </p:nvSpPr>
        <p:spPr>
          <a:xfrm>
            <a:off x="298173" y="574812"/>
            <a:ext cx="1560444" cy="2335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BD39C7-FE9F-4D31-81CA-C0CD4B1C13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75" t="14493" r="1631" b="7825"/>
          <a:stretch/>
        </p:blipFill>
        <p:spPr>
          <a:xfrm>
            <a:off x="5711686" y="188841"/>
            <a:ext cx="5363817" cy="532737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E1C6D1-A190-4355-BC10-C3769CC421C8}"/>
              </a:ext>
            </a:extLst>
          </p:cNvPr>
          <p:cNvSpPr/>
          <p:nvPr/>
        </p:nvSpPr>
        <p:spPr>
          <a:xfrm>
            <a:off x="5824329" y="2324098"/>
            <a:ext cx="1560444" cy="2103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9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01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2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35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62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2022-09-17T08:16:43Z</dcterms:created>
  <dcterms:modified xsi:type="dcterms:W3CDTF">2022-09-17T08:38:02Z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2022-09-17T08:16:44Z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d4b07924-49d3-4cc1-8a2d-1405dbe2d279</vt:lpwstr>
  </property>
  <property fmtid="{D5CDD505-2E9C-101B-9397-08002B2CF9AE}" pid="8" name="MSIP_Label_19540963-e559-4020-8a90-fe8a502c2801_ContentBits">
    <vt:lpwstr>0</vt:lpwstr>
  </property>
</Properties>
</file>