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C94-993D-4136-9B17-494869FE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78500-D4F6-4375-902A-6E820FB3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A66B-C1E9-4DFE-9F27-94F2586A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9693-9442-4C1F-A561-0ED79E20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D61-F26A-4B77-AA07-53622C7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129D-1063-4609-8DC8-B7F468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16A6A-6057-45C8-BE8E-180EE31F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562C-4260-4B34-97FF-49816A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CAAB-70B4-434D-BACE-327FEC8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4ABA-50E1-4080-AEFD-33E2875E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143F6-812A-4DA3-B2B4-46803D1A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DE13-EC89-4313-9895-696B2D20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F325-8841-4FC3-8347-0C0B9DA2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E976-E4FC-4D05-84CE-CCD49D81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D314-46BB-433D-864F-E58A595F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98B-D8B1-48C1-8C0B-E9E5521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1C1E-1AC5-4BD4-A833-7FA423BE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6F1E-4D70-4B46-8A5C-C71C331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C452-457F-4E3F-B705-0D650741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69F1-D45A-4194-805A-B7BCF7F4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1C3-94F5-4107-A64C-EDF58AF0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689A-1205-4388-841E-D1E1FA08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D1F3-2695-4704-8399-F46D2488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273E-8F77-4CE9-B0B0-B756549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AC96-5553-4464-A1CC-76F1EC0B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067D-7957-4098-8CE4-287BBE83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AD60-C933-4D38-B7F9-37EED33D9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42DA3-AB97-4BF4-8C87-58AEF86B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C2A0-D68D-4DD9-920A-0459E7F9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0217-6304-4FD1-942E-7FDF95ED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8F93-031F-446A-890D-34FD76B2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9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C3DC-31C3-487B-AE6B-D0932775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4FF4-9461-4AE0-93DC-A7A59DD9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2089-4787-4496-9DF1-273694B50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F8211-AEAD-4A4D-9452-AF33444FF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32388-2880-40DE-9066-28CAC1DCB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1E7D0-28B0-4CBD-AD14-716325A7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307AC-108D-4D68-B10F-98BD9A9D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AFF66-FD4E-45EF-AFF8-AA8CF71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29A3-24F6-4E13-ADD5-EBBE77A7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F7064-5482-4B8F-AA0B-5FC1966D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4669F-E48A-4937-A7EC-B12AC0EA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46ACF-8294-4E98-BA46-DABD850A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C180F-6AFD-461D-A6F4-E51177C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0C438-CD5F-46CA-8A06-734DDC16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FFD5-CAAE-4379-8A4F-8C189E2C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386-D074-406D-A5BF-FAC091DF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5E83-63AE-45BE-84E9-237C7E49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EBB3-DF61-4475-9782-E8B26CD6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B70E-5AC9-42E3-BCD8-2FBE825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946D-D696-4534-9422-A05B0D5B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B88E-6D55-436F-BA4D-8DA466A9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B8C4-581E-4DE4-B8EE-8832AE4C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522FB-25A9-4EDA-8554-6D68B61B5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1A9F-E89C-40F1-A5A7-1254AABE6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F4B3-C825-4D90-BB7D-BD84A1E6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9FF5-C7FD-47DF-9B85-DDC8F039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BB79-E2A8-498F-860B-AA49B67A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4B25E-4103-4236-A98E-5B6E9BDC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0167-5AAB-4F81-BCA2-BECF9BE2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0848-C0B1-46D0-A17C-E90F2B4A6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EBBE-6FE2-43F2-AD70-5D51B554DE8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9B19-4420-4F53-A88A-2FEE6716B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7E44-07B4-405C-B645-8E9C3E0D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7380-2D1E-46D5-8201-13FC578A0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3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43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09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99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6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2022-09-08T12:25:46Z</dcterms:created>
  <dcterms:modified xsi:type="dcterms:W3CDTF">2022-09-08T17:54:35Z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2022-09-08T12:25:47Z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3861c822-55f6-4c4d-b5c9-e8aba1eaf8cd</vt:lpwstr>
  </property>
  <property fmtid="{D5CDD505-2E9C-101B-9397-08002B2CF9AE}" pid="8" name="MSIP_Label_19540963-e559-4020-8a90-fe8a502c2801_ContentBits">
    <vt:lpwstr>0</vt:lpwstr>
  </property>
</Properties>
</file>