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50EB-01C2-4CA3-A758-76F71324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B71EF-AA3F-4708-A739-99BB24697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87D2-C643-4C98-91C7-6844289B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1639-5470-473A-87B9-92208378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9330-D273-4075-A626-92E3DBE2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E4AC-0091-4801-9D69-09036953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8BEC5-690C-4A80-82A7-A61956651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B928-EA81-48D3-A72C-4040B522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2B5B-BE3C-4BF6-95CD-66201F5A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668D-926E-44BB-A7AF-91B4BE6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8F16F-5D44-4EA0-A85D-7B3235E38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D88D3-1B73-4EF1-AD9F-16D88D0C6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A949-A90A-4712-982D-B5C9DF4D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0BB6-625A-4E50-8A63-EFC39026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2856-353C-48A3-991C-95F6044F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2953-350B-42D5-A88B-7ABD148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E3F6-7D85-4BF0-8F2A-EA4FAAB4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839A-0055-4C88-BEE2-109C5233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414B-9626-4D19-9E72-F2EDEC9A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F8FD-1C13-46D6-86EC-C7E539AA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0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8967-5DF8-4A4F-838B-E9B9A81B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C276-E880-4174-87AC-AEF90461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8BCE-C7E8-4615-A6EA-FF710AAF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BE49-3F9E-46D8-95FF-54DBF119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B94F-8D94-4CF5-B83D-7C0422E8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B2E1-E57C-4BA7-B38E-50CB79A7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45BA-8E7F-4710-9450-EFA2BC50E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280E8-6187-4B1A-AA16-95F860B0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9ED3-93E5-40E9-A12B-0E133F99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12073-450A-4160-AACF-A25FB896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77568-007B-455B-9E98-418406A0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543C-45F5-4BB8-923D-17FA65BE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8FAE8-6F5A-4EAA-B31A-8A41ECA5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AFD7B-21C5-42D4-AF5B-9E8883CE3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5C8B3-A61E-4D51-83B5-389DD713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FD3DA-CD3F-441F-AD6C-A9CDEF047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A29FA-D106-482D-95E1-9FFF23FE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01B8B-02EE-4CAA-92FD-9F609EDF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3647B-803A-4ABE-8A2E-796A48EF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9C93-3B20-437A-9A02-3C9346E5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A8BC7-1217-4024-89D8-BF641707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5E753-49E4-4F4D-B9EC-417B55FE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E5315-9704-4B41-AC1E-8748190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15A44-B051-48E8-A34A-1071D033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00AA0-2533-4CFB-B3A0-752F642A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79582-F3AD-4037-A4E5-3FF671E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CADE-ACEF-47D8-B91C-D01AB48E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B04F-FDDA-43B5-A646-AF8EA918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62553-F424-408A-8527-4A614023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6006C-ECA6-4E87-9DB9-D712D37E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03867-41F0-4C8F-ACEA-D20F295B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98A7B-6CD2-41E0-B7A0-8EC104D4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4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DF4B-1DEB-49B7-9108-1C9C9C0E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334FB-AB29-4010-B83B-AA7340F3B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D0A2C-E4A3-4CD7-A985-72C7B3A3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E6185-3E5A-4B4D-8C86-85AAD023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D6374-F74B-4C4F-AB6F-D9B0D0AD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826CC-43B5-4CC8-93B2-E43DD67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A8B57-2B28-4966-BBE3-0EFDFA8B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9D6AB-6205-4CCC-9320-7C8A11F89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587C-8D6B-4805-87EF-70E3F95A0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605A-31DE-4677-AC3F-455FDB00C53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3591-9BAE-4E34-AE25-26A335DB6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F7ED-57FA-4968-9FD1-4ECF068F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E448-9C61-41BC-AD01-5995BE1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33EA1-CB40-42B6-802B-29D0F26F2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7" t="66842" r="9428" b="19999"/>
          <a:stretch/>
        </p:blipFill>
        <p:spPr>
          <a:xfrm>
            <a:off x="188843" y="178905"/>
            <a:ext cx="6669156" cy="5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2022-09-17T03:01:28Z</dcterms:created>
  <dcterms:modified xsi:type="dcterms:W3CDTF">2022-09-17T03:01:56Z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2022-09-17T03:01:28Z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1dabbe9e-7505-4b67-bd83-0f24ef3e5e37</vt:lpwstr>
  </property>
  <property fmtid="{D5CDD505-2E9C-101B-9397-08002B2CF9AE}" pid="8" name="MSIP_Label_19540963-e559-4020-8a90-fe8a502c2801_ContentBits">
    <vt:lpwstr>0</vt:lpwstr>
  </property>
</Properties>
</file>