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4BA9-EC4D-4BAD-8D08-8A953D592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978D0-B75E-46E8-8540-B6723AEAF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C3F8-EA29-445B-8B79-AAC0DB09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05DC-2C30-4116-A51E-8B30613D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7A62-CC7B-4985-9075-173E9A5E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1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DEFE-59D1-4513-810B-59FB9274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25110-5A28-488F-B5E0-51983103E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0E03-6792-49F3-B38B-95E761C8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5D5E-AEBF-4D98-B9C4-F08BF75D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61CA-376E-4867-B44D-7D5879F1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CDEE0-3766-4090-A6F4-183F46D1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21331-07A0-4F1A-BF49-0EA5729F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CC3B-0424-4185-AC80-C90283F1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7766-9671-4800-BE95-2796C2DB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4C81-89FF-4ED6-93BA-48D0EC1F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0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CF83-1363-4558-8B46-763FF20A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CCA5-3A9F-404A-A959-8138080C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0A26-D1C3-4390-96CD-7FB4D9E4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4B0C-C8AB-446D-9E55-21942855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27EC-6E90-46FE-B9E7-79361355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EC93-D718-4EFE-9CAE-AE3B026D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50A5-1F8C-4897-AA55-9B0A038E3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BA22-A4BD-458B-9718-F9B8C186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3093-4D9A-48B0-A471-D38DEEBB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0022-0114-4C19-AEF2-1BFBD948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7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13B1-2DBB-4401-B58E-63AF98A6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5B0C-61CC-4220-B784-C75A44EF2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5093A-3987-465F-B8E8-C2C83CE03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10932-16DA-45FF-B58C-897C8F52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11B16-5777-41B2-BC39-D6CA406A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70CD3-AC76-4281-8197-087644D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5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E3A6-5B86-4A3A-B02F-2D2A1CFC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A2DF-1CCF-4426-8959-07914C2F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DA80-E65D-4E1A-A675-1A265483C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24348-6605-4804-96DA-A6D80813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B29D7-82B0-48CB-9C10-EF77B6711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72AB5-4D35-448B-AB11-15FCF39A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F979D-E125-4705-A0A2-8D8BFFB1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4C2E8-BB43-4533-B08C-0974CA3E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1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A08F-4774-403F-8100-32B4C1D9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4D343-97A4-4B3B-8CD3-1B99D547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387E7-982A-4A52-B8AC-4085C5C0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C3F5-10A2-4FC2-A25B-4EDFFC5C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5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242BF-800D-4D07-B7D6-249C19A4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2A0AB-210A-440D-B28B-09041EFA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7A91-5A66-479E-96F2-3D82E116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A76C-A515-4761-AA5E-3154881C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22DE-C8EA-428D-AF47-CAF75C83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CEA5-0159-4DF6-A76E-10795E19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125C-54FF-48E7-9763-DBCC4A16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2248-E453-4393-BAA2-E79F918A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2C3AE-DDDB-4EC0-B52A-038CE88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FF9-2072-456B-ACAE-9A8F1011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9FBC-E118-47D1-862F-ED1A29E78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2696C-AE72-4997-B5E8-AB95163A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52515-9B13-405D-9E4A-E575300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C4EC6-246A-4BAE-B91C-972460DC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C312-A9A5-495E-A176-B7D3E75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6AC0-85A4-40C9-AD73-93CF5226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9CBB-5E10-4F3A-8B42-87AC868F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560F-35C8-494F-835D-673C3C4F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B98A-7084-4922-96CA-55979919D30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AD15-B8CC-4E61-B695-80FC410F7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761-44BF-44D5-8B6E-ACEED605D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9A01-A5E2-4E96-98B4-640A0344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4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2023-02-19T14:02:31Z</dcterms:created>
  <dcterms:modified xsi:type="dcterms:W3CDTF">2023-02-19T14:02:36Z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2023-02-19T14:02:31Z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8aae0298-7907-4de0-891b-b80b7a98279d</vt:lpwstr>
  </property>
  <property fmtid="{D5CDD505-2E9C-101B-9397-08002B2CF9AE}" pid="8" name="MSIP_Label_19540963-e559-4020-8a90-fe8a502c2801_ContentBits">
    <vt:lpwstr>0</vt:lpwstr>
  </property>
</Properties>
</file>