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888C-D8E3-4953-B9DE-4E0C144D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75B5-A63D-4D41-BA01-88EAD8B92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FF14-EA3A-44F0-AEF0-9BCC1350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3BA2-5EBD-45D2-AC61-90625F4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7B8F-F520-4066-8F0D-0B464E97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5AC2-1D4E-44F9-82BC-6D6239CC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0004-F727-4DDC-AADF-1F370E290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3E21-3B68-4FEA-9E8A-CD2E3236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2A2F-8EF5-4112-BC5D-06E2662B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0A8AE-7DAD-4171-8E3A-B262A81F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3E1FB-B420-470D-AA94-41740BCAA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792D-B634-4ADB-A6AB-D62F5C3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0D95-5B8F-481D-97DC-4BD72496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EEBC-26AC-4417-BA85-6276D6BB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9F04-ED8B-4AAD-AB35-962C3109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4AF-A237-4451-8252-64AC514B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5471-40D9-462E-8AD1-BCB1217A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A8BC-889F-4FE7-97E1-ABE1CDD7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9A22-6CA3-4E03-8048-262F8BDD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6DEC-E1D2-4671-B9A7-4B1D5225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6DB2-B18D-4C98-8932-91EDD0BD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55E58-EF1E-4586-929A-37261115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2431-B6AE-4906-AA33-6E72398E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806D-C94C-4A0F-BB96-F581769B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6EF-DAF3-432D-A9EE-4ACA4F38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94C0-39E8-406E-BC0E-455D725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AD23-AA52-49A3-B8B1-BE5BE26E0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76B63-AE2D-43D1-875B-0995BCC7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2D26B-ED0D-475A-9DC2-63CC8B92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E17D8-E452-418C-8483-73ACC835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AFE2E-EAC6-4133-BA3E-56BC715A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1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40E2-D419-49AF-A0EC-74DB280A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38EA2-80B6-4DE2-9DFA-57B70D90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53197-3F44-4167-99E0-167AC6010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8E32-F653-4CEF-A04C-9A7D98A54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3334A-F3C6-4DB7-855D-E2E36138E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62D53-1C42-4B85-8DE3-837DDA1C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17AF0-40D8-46C7-9CB3-1E27679C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4CEC3-3542-4249-8BC7-20FA2420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531-7C57-41CB-88FF-057AA526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2274A-751C-40F5-AB5E-34C12CD0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F7C9-4B3F-4D6C-83EF-DDE3AED3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7C0FC-9A18-4712-B2FA-D6D05FF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B821E-988D-41B1-8CC1-BCE68488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331BD-C17A-4C50-9AD7-BD284F92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A86C4-6A67-4ADF-8AA5-2E992E4E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AE3-3662-4563-94DE-A82A5631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D152-F3FC-40EA-BB64-85719D20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CAC3-FC85-4E10-94C4-D8CA681B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4E87-76DC-4F5F-87CD-E36F990F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A7DAA-2100-4757-B598-F43F6141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A4472-375C-43A0-BDA7-8C381B7F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0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307C-87BB-4403-AC54-7324B7D1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1E64E-F490-4324-A063-41CEB092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ED12-E89E-4174-A8B6-E786058DE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5C987-F864-40EF-BD4F-897282E7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1A709-256C-4917-97CC-326FDB7E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1541-CA9B-416C-92BD-51BE92FC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4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45E06-99C4-44C0-B516-9E0B6D6E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44D8-C44E-45B8-B52E-306F5B8D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BFA3-3CAF-4727-B4C4-C0D15246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5666-B6DF-488F-9159-99999ED7B5AC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AAFE-508B-460B-B36D-C45ADB7A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9576-3EEC-4E26-A0E0-8A104001B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7D87-6155-4C18-B0A8-A8E7231B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16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2023-02-19T14:02:13Z</dcterms:created>
  <dcterms:modified xsi:type="dcterms:W3CDTF">2023-02-19T14:02:19Z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2023-02-19T14:02:14Z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a0654d95-fb6e-48a5-bdee-911f7fcb65bf</vt:lpwstr>
  </property>
  <property fmtid="{D5CDD505-2E9C-101B-9397-08002B2CF9AE}" pid="8" name="MSIP_Label_19540963-e559-4020-8a90-fe8a502c2801_ContentBits">
    <vt:lpwstr>0</vt:lpwstr>
  </property>
</Properties>
</file>