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8640-714A-42A7-B4C6-3C250A2D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FA76-BD5F-4909-B1F0-8F548B8C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802C-71A7-4C8A-A368-D9194EAC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69FF-F30A-456C-A9E5-99B6344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36D-6730-47C3-AE9E-9AE70EC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24E9-0540-4D31-B76B-963DC7E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7C61D-F603-434C-9991-2678D30D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5300-E4BA-4989-BBCA-C81834DA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EFBA-D9F9-4867-861F-F5CAD68F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4C7F-B532-42A0-9A59-8D545610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49D48-91FA-4E7F-86F7-E783E87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6E0B3-C54E-4828-A283-A93AB123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5FFE-5C49-42A0-96D2-56157951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9005-042A-4C23-98AD-C0C49954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E877-9732-461A-A457-579CF8F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8EA0-9C6A-43CC-ACDE-AC6E6033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C337-2B80-4BC7-9350-188219DD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4F1F-8453-4B44-895A-B90FFB1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48AE-4B54-4288-903C-867AD7FD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2312-5A07-4DEB-93AE-8A6936D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4F8-1033-411C-8312-7522C811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3A19-24D3-41EC-8FEB-BE2758C7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DD0A-18E8-4261-AE5E-95CA1C89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7892-4B43-421C-BDE9-B94967A2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ED9F-DF3A-43E3-B347-6C3E90FE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10D-3011-43DA-BE5A-E8B7712A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6F34-9A43-4257-99C5-0077C012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5EE6-ED57-46E4-9900-C17EB592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60E1E-625A-4E1D-A5F3-156186DC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A50F-01D1-4334-BB0B-241CFBF7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72087-096A-4C26-8812-63FF2A6E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9535-B4B6-471F-BC74-3B195F98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0FD20-7ABB-4F20-BA2E-25EDEDBA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3FDAD-84A3-4BDF-AD50-7008EB89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2605B-FCFA-4E72-854B-1EEB2E13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3E823-A265-4A14-B3E1-1E5542412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26C4A-CC84-4DAA-A7B8-F259F6D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8B24D-027D-4247-8E37-0D3744EC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B2DE8-DE85-42ED-84AF-1C0FE07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20D-8E02-41B0-BC50-A9888D53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B008E-153D-4072-83EB-4157B451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B33F8-A3C7-4F61-A4ED-8E8757A1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F293-868B-4275-BEF7-4E9C5645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95E4C-9A80-4E22-A1F5-F9573000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ACB76-BED3-4FC0-9657-073C0494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DA9AD-478F-4884-B9C8-2CA8CD4E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5C3B-C83F-4E4C-97FF-31F6F6EC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77AA-77A5-47C2-8AB7-7534812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5DE4F-6B4F-4886-A941-5A28554D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A5DF5-A239-465A-B72D-3CBA8273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28AF6-A443-4013-BEA9-FD55B78F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5C8F-0E23-4724-A39E-ACB7E72C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CDC-144D-41A2-9779-970E1EB6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64B-6782-4C17-9145-B0712334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2AA79-46D6-4D87-96C0-C2476307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7B926-0A7E-4C39-B3F8-9616AFB6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8BED-1609-4730-A33E-59DF98A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DB4B-2646-4A45-95F9-9E6D42D1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485DB-0D49-405A-80E0-00C040F1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AF54-B35B-4C69-9497-5ACBD309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3F64-1959-47FA-B0EE-3C507BB3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25D2-3139-4EDC-81B1-0BD34705FA3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D2C0-A548-4F47-A488-318B56BF9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9148-6BBA-4028-97F0-8EF1CB23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A4FE-0A88-4EC2-8FC4-3D2D16C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922AD-DB3E-48FF-8A0F-45F0DBFB3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3" t="12319" r="21169" b="11014"/>
          <a:stretch/>
        </p:blipFill>
        <p:spPr>
          <a:xfrm>
            <a:off x="357810" y="705681"/>
            <a:ext cx="5958819" cy="42141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AE259-5642-4A52-B597-10E7782581ED}"/>
              </a:ext>
            </a:extLst>
          </p:cNvPr>
          <p:cNvSpPr txBox="1"/>
          <p:nvPr/>
        </p:nvSpPr>
        <p:spPr>
          <a:xfrm>
            <a:off x="387629" y="159029"/>
            <a:ext cx="18641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Normal Subquery</a:t>
            </a:r>
          </a:p>
        </p:txBody>
      </p:sp>
    </p:spTree>
    <p:extLst>
      <p:ext uri="{BB962C8B-B14F-4D97-AF65-F5344CB8AC3E}">
        <p14:creationId xmlns:p14="http://schemas.microsoft.com/office/powerpoint/2010/main" val="23774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8BABD2-B871-48C3-9DF1-EA97E180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2" y="196504"/>
            <a:ext cx="9896475" cy="5810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C21A-A6EC-41AB-9CD7-3509F70E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2" y="911064"/>
            <a:ext cx="2993955" cy="30809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8DE2BA-131D-440C-903E-855B7DDA3AFA}"/>
              </a:ext>
            </a:extLst>
          </p:cNvPr>
          <p:cNvSpPr/>
          <p:nvPr/>
        </p:nvSpPr>
        <p:spPr>
          <a:xfrm>
            <a:off x="1962768" y="901124"/>
            <a:ext cx="1254608" cy="3090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0BF7A-B422-45F9-9684-42C23043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82" y="5166488"/>
            <a:ext cx="3003894" cy="9722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4825F-DD70-43BA-A653-41D1612FA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82" y="4346713"/>
            <a:ext cx="9848850" cy="60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8A0CB2-0466-4D87-B7C5-381CD67E83C8}"/>
              </a:ext>
            </a:extLst>
          </p:cNvPr>
          <p:cNvSpPr/>
          <p:nvPr/>
        </p:nvSpPr>
        <p:spPr>
          <a:xfrm>
            <a:off x="1962768" y="5164936"/>
            <a:ext cx="1254608" cy="973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49659-8055-45C8-AD56-4CDDB8DFB0AF}"/>
              </a:ext>
            </a:extLst>
          </p:cNvPr>
          <p:cNvSpPr txBox="1"/>
          <p:nvPr/>
        </p:nvSpPr>
        <p:spPr>
          <a:xfrm>
            <a:off x="393173" y="228600"/>
            <a:ext cx="21130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Co-related Subquery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0E02-DC28-40D1-A82D-D0FF0515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1" t="11038" r="23044" b="10435"/>
          <a:stretch/>
        </p:blipFill>
        <p:spPr>
          <a:xfrm>
            <a:off x="393173" y="945802"/>
            <a:ext cx="6832601" cy="53158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6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D2C1ED-F869-490B-AF99-EA55D29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3" t="24348" r="25190" b="37729"/>
          <a:stretch/>
        </p:blipFill>
        <p:spPr>
          <a:xfrm>
            <a:off x="198783" y="186100"/>
            <a:ext cx="2027582" cy="871184"/>
          </a:xfrm>
          <a:prstGeom prst="rect">
            <a:avLst/>
          </a:prstGeom>
          <a:ln w="1587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525CA-0E91-4D86-A193-48E41EBA4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6" t="65073" r="47174" b="28405"/>
          <a:stretch/>
        </p:blipFill>
        <p:spPr>
          <a:xfrm>
            <a:off x="198784" y="1431235"/>
            <a:ext cx="2802833" cy="295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950B7-382C-4B0C-81D0-7D6624F9D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81" t="16812" r="19783" b="24493"/>
          <a:stretch/>
        </p:blipFill>
        <p:spPr>
          <a:xfrm>
            <a:off x="3140763" y="126465"/>
            <a:ext cx="2526397" cy="12368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917C2-B8F9-4851-94B1-AEF63B68A5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74" t="14058" r="6984" b="41015"/>
          <a:stretch/>
        </p:blipFill>
        <p:spPr>
          <a:xfrm>
            <a:off x="5796367" y="126465"/>
            <a:ext cx="3492974" cy="12460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47F228-4BD4-4AC4-B037-1FEB20875CD1}"/>
              </a:ext>
            </a:extLst>
          </p:cNvPr>
          <p:cNvSpPr/>
          <p:nvPr/>
        </p:nvSpPr>
        <p:spPr>
          <a:xfrm>
            <a:off x="139149" y="116526"/>
            <a:ext cx="2862468" cy="1610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813D14-E840-4DA5-A57F-AB269F5EB2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0" t="2714" r="1630" b="13478"/>
          <a:stretch/>
        </p:blipFill>
        <p:spPr>
          <a:xfrm>
            <a:off x="149088" y="1821426"/>
            <a:ext cx="4969564" cy="24217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E47D4-1C52-46E6-AA7A-CA544ED86D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74" t="35507" r="51413" b="37971"/>
          <a:stretch/>
        </p:blipFill>
        <p:spPr>
          <a:xfrm>
            <a:off x="5224237" y="2922281"/>
            <a:ext cx="1458604" cy="8238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9010B6-60F7-42BE-A3F9-D5E4E62CDE86}"/>
              </a:ext>
            </a:extLst>
          </p:cNvPr>
          <p:cNvSpPr/>
          <p:nvPr/>
        </p:nvSpPr>
        <p:spPr>
          <a:xfrm>
            <a:off x="139149" y="116526"/>
            <a:ext cx="9160131" cy="41365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7BBA83-A9D8-4881-9676-5B6D7D58EC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33" t="28545" r="36984" b="42319"/>
          <a:stretch/>
        </p:blipFill>
        <p:spPr>
          <a:xfrm>
            <a:off x="5224237" y="1830829"/>
            <a:ext cx="3154450" cy="9436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4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1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3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2022-09-03T12:12:40Z</dcterms:created>
  <dcterms:modified xsi:type="dcterms:W3CDTF">2022-09-04T18:11:56Z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2022-09-03T12:12:40Z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be8ffed3-69e8-403b-9466-8eb0a47e1b1a</vt:lpwstr>
  </property>
  <property fmtid="{D5CDD505-2E9C-101B-9397-08002B2CF9AE}" pid="8" name="MSIP_Label_19540963-e559-4020-8a90-fe8a502c2801_ContentBits">
    <vt:lpwstr>0</vt:lpwstr>
  </property>
</Properties>
</file>