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0E35-9682-43D9-BB65-19ADE43E0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4E9A6-BB20-4EBC-A72E-DC7EE21CE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0122B-F437-4DA6-991F-95ACA29B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BEEA-8705-411C-A122-8F3FE0202F19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965C0-AFE6-44E5-BD2B-015F308C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16273-E988-4450-A1CE-7051A33D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9A7-4185-4822-A2E6-C679A15B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9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7649-A437-4133-8BB2-9AEE5F99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9B619-96FC-422A-A813-67161BCE3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31802-B868-43D0-A16C-719A13EA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BEEA-8705-411C-A122-8F3FE0202F19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98A61-4FC7-424D-A369-832BCBEE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00067-163D-4339-91B0-804E56BA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9A7-4185-4822-A2E6-C679A15B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7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84D0C6-A8C3-499D-90D4-9FFA60E9F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4BC45-9216-474E-87AC-7DDF9AB9A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6E3AE-C182-4F48-91FE-2E74ED61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BEEA-8705-411C-A122-8F3FE0202F19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CDAEF-5ECA-4BAF-99BF-694A34EB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23297-83B0-45CB-A5E9-31BA9CFB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9A7-4185-4822-A2E6-C679A15B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38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52A2-BF9A-471C-A111-72A4B35D4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3A3E3-6F8F-40B3-995B-819CE9179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1EF20-2C65-450C-8589-7E009714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BEEA-8705-411C-A122-8F3FE0202F19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68565-5A91-4770-8E1E-7FE405D7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59242-B35D-4F58-AD6A-E69D9D11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9A7-4185-4822-A2E6-C679A15B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13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A788-18CD-4927-AA36-2C830DF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6D736-3290-434D-8185-94D50E849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25DB-BABA-4379-8E2C-3215FBB2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BEEA-8705-411C-A122-8F3FE0202F19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BE193-826F-4683-84B5-35016119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FB9FA-C431-4F38-A9F6-53EA2683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9A7-4185-4822-A2E6-C679A15B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8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D7AA-B650-4231-B677-F3F1515E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0C8A0-6577-4C17-ACAC-C653942EA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1E71C-2151-4762-9CEB-5F196430A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243F0-D280-48AB-9945-D155AA5B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BEEA-8705-411C-A122-8F3FE0202F19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00286-7992-4C7E-AA0A-32907F66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DCED5-4C88-42CE-A1D6-C06C467C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9A7-4185-4822-A2E6-C679A15B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63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4377-639E-4C97-931A-8F197F61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3B8A5-A7AB-4579-A714-59A71EF80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089F5-0563-45A3-B669-C07BB8796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4E1F6-507F-47BF-9709-989B6CC8B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23AA8-66A2-461F-89D9-F9CDEE4E2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869B2-FDF7-41FB-AA2B-377C3540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BEEA-8705-411C-A122-8F3FE0202F19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B2F08-60F8-40D5-9931-906DDAAA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BA6DF-91E0-47AB-86A3-748BFC39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9A7-4185-4822-A2E6-C679A15B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19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9033-B19F-4B79-8A5C-716A9E31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31C85-E914-4835-8AA4-53EBF3D5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BEEA-8705-411C-A122-8F3FE0202F19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BEB25-840A-450C-878D-634C42EE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BC43-2AB2-4963-A8DD-8D8C69C7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9A7-4185-4822-A2E6-C679A15B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33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9108E-1BE2-483E-9EFB-17787834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BEEA-8705-411C-A122-8F3FE0202F19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6717B-BCC4-4E1D-9EEE-00A298F6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F5402-3D7B-42F7-9FB4-5CAD9EDF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9A7-4185-4822-A2E6-C679A15B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48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169E-2A33-4DD7-B831-547779F2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0B1FE-22D9-4852-A3B8-0BCDCE67C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E6C55-5872-4AD5-91C1-1C408C99F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9E291-33B8-46B9-AC7B-17AA37EF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BEEA-8705-411C-A122-8F3FE0202F19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7F33D-EB69-4E15-BEC5-66AA049B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F6469-CF3A-4513-8718-6518C990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9A7-4185-4822-A2E6-C679A15B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7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7706-0B4D-4C64-BB27-4879ED0E3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3E222-015D-4E21-B880-789F19D82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93CAF-A5BF-4638-94D3-BDCC92249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55605-9597-42C4-9F39-ADEBF234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BEEA-8705-411C-A122-8F3FE0202F19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95D5A-AA00-43E6-AA38-B3A7ACA0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B8E25-C698-491A-8E31-28012A49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C9A7-4185-4822-A2E6-C679A15B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11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C2C43-3880-4C68-8120-3D2A2A6F4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DEC39-ED86-44A1-BE16-8DAE13EC8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B55AA-0191-4AFF-B077-76D086AE5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6BEEA-8705-411C-A122-8F3FE0202F19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6E433-F1ED-4453-A46D-54C91E425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1D68-79CC-4F57-883B-BE14012D6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AC9A7-4185-4822-A2E6-C679A15B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48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0D0B06-3BB2-4015-AB65-D5B171A00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9" y="273916"/>
            <a:ext cx="5655541" cy="25192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647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43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2022-11-04T13:13:15Z</dcterms:created>
  <dcterms:modified xsi:type="dcterms:W3CDTF">2022-11-04T13:14:22Z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2022-11-04T13:13:15Z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eff641e5-8749-4326-a037-74a58a483f6d</vt:lpwstr>
  </property>
  <property fmtid="{D5CDD505-2E9C-101B-9397-08002B2CF9AE}" pid="8" name="MSIP_Label_19540963-e559-4020-8a90-fe8a502c2801_ContentBits">
    <vt:lpwstr>0</vt:lpwstr>
  </property>
</Properties>
</file>