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9C5C-2578-414E-B57E-473EF54DF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73062-612C-4F24-BBD6-7BFA412A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EB65-437F-4F76-8146-8EC20A70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9F01-F1F6-481E-847D-92F9979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3CD6-A37B-4ACD-9E75-42EC15EA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2FBA-245B-4941-946C-8074B38E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049A3-43DD-48C4-B6EB-5C9E9CA1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3455-DCC8-4AD2-B930-400D6C8F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08D1-882B-4309-99E3-E77A5B9B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9E5C-A7E7-48B8-9086-B41FDE55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5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D3D95-6131-4163-9BE7-47A24A11C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7EE1B-F704-444F-9CC1-C70FEFB64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215F-66AB-4E7F-B114-979F8B14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0A00-4D1D-469A-ADC2-C7E202CF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B71D-A434-4A5D-A0CD-BAC84CBF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7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A40-D828-4F20-BC82-F82CB7B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2F84-28A7-4980-A004-431FAD6A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9544-9665-41DE-BE29-FC98DD3F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04EB-FEF0-4841-B0A9-394D77D6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C242-07B6-4156-8ABC-789A4620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31FA-3EBF-43AE-A2A6-BE404A6B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EE946-4904-4A79-A91B-5C87C1C2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EB25-8471-4E8B-8D45-B483CCD1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3A1E-CE8F-4120-8EE5-BACA8B55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8378-E3D4-4D7F-8E36-13074FA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3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6BF4-0436-4A69-986A-04D55E2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41D9-ADC2-43A3-9660-47218CE6B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0594-EAD9-412F-8197-091F08BD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B185E-A671-4844-B7B8-A10BBD45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B5C3B-360C-441D-AC2E-461A2978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BB91-4931-4973-9B39-87C61D74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0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9C91-F704-4D0C-9F0A-F0606472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5486F-EB9A-4B70-86F2-D26B1D8E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C0D4A-29A9-46C5-8F35-13CAABF72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F08EE-B765-4B84-B775-4EAAA12F3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25B79-FDA6-4469-B214-F84FC2B11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02DDC-ED90-459B-B891-6EF3DF4D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81385-0C8F-4C07-80B8-17BC591C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C8FA3-786A-41E9-91EF-A2000DEC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5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59BB-CC7A-44A2-9419-2D25705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CD6E6-C430-42B1-9FCF-1905EC1A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53178-F6EF-4895-83E4-221351B5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945AA-62D0-460C-9F2C-95A2B7A0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1CB71-F302-4BF3-A597-4D68B8C3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33EE6-E45C-488F-9D59-70565309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2FFB-6886-4F5A-ABDB-CFD52A48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0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6EF6-E130-4F72-BF1D-72FCC3F6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0488-037F-46F3-969B-AD145EA3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4929F-F9F2-4320-90EA-194021C4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6C2A5-8380-49A7-A3CB-D5449288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255B-3215-4AAF-BA3B-737A9035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47FF-584B-48D7-977C-03BBF8B5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8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F1CC-981C-4F6D-9F33-99F13213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A4C73-06EB-4E59-BFA5-0DC3E687C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D5FF-DF0F-49B4-B148-81C77D39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27C59-944E-45C6-93FA-C1A857D0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90408-4736-45CB-B4D8-A068C33A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5106-B2D0-41D4-B6F0-D90C3102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D6807-89A0-4EE1-BF10-4943098B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43F8-C281-4898-87E7-FCAC14C7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5603-8D17-4508-AD62-B5FE319B0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4ADA-DD4B-4B2D-B656-90F4737ED12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407F-74CB-4BDA-9F15-B24516D24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E127-D226-4F40-BDEC-68A17582E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F7A0-4738-461E-AC05-2CA9A2C94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512EF-F6A0-478C-8B4F-5EF1BDC4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9" y="225911"/>
            <a:ext cx="5482700" cy="2386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29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2022-11-04T13:14:44Z</dcterms:created>
  <dcterms:modified xsi:type="dcterms:W3CDTF">2022-11-04T13:15:15Z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2022-11-04T13:14:44Z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ef3a6f9e-1cfe-40f6-8d55-fa2a6e84769c</vt:lpwstr>
  </property>
  <property fmtid="{D5CDD505-2E9C-101B-9397-08002B2CF9AE}" pid="8" name="MSIP_Label_19540963-e559-4020-8a90-fe8a502c2801_ContentBits">
    <vt:lpwstr>0</vt:lpwstr>
  </property>
</Properties>
</file>