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E26-13C3-49C5-9146-44059C96CAEF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DA71-173C-45B8-8B45-9554AFA11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70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E26-13C3-49C5-9146-44059C96CAEF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DA71-173C-45B8-8B45-9554AFA11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22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E26-13C3-49C5-9146-44059C96CAEF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DA71-173C-45B8-8B45-9554AFA11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92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E26-13C3-49C5-9146-44059C96CAEF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DA71-173C-45B8-8B45-9554AFA11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31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E26-13C3-49C5-9146-44059C96CAEF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DA71-173C-45B8-8B45-9554AFA11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11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E26-13C3-49C5-9146-44059C96CAEF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DA71-173C-45B8-8B45-9554AFA11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40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E26-13C3-49C5-9146-44059C96CAEF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DA71-173C-45B8-8B45-9554AFA11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59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E26-13C3-49C5-9146-44059C96CAEF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DA71-173C-45B8-8B45-9554AFA11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31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E26-13C3-49C5-9146-44059C96CAEF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DA71-173C-45B8-8B45-9554AFA11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94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E26-13C3-49C5-9146-44059C96CAEF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DA71-173C-45B8-8B45-9554AFA11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28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E26-13C3-49C5-9146-44059C96CAEF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DA71-173C-45B8-8B45-9554AFA11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28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11E26-13C3-49C5-9146-44059C96CAEF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5DA71-173C-45B8-8B45-9554AFA11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34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83FBBF3-4E40-46C5-B858-3759171FF255}"/>
              </a:ext>
            </a:extLst>
          </p:cNvPr>
          <p:cNvSpPr txBox="1"/>
          <p:nvPr/>
        </p:nvSpPr>
        <p:spPr>
          <a:xfrm>
            <a:off x="5448835" y="2663688"/>
            <a:ext cx="1294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LEAD()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3562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46A59BD-458B-43BC-B360-4BCBDFCBF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12" y="248478"/>
            <a:ext cx="3193771" cy="47320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CC1258B-09F2-431B-9B39-B2A329C83287}"/>
              </a:ext>
            </a:extLst>
          </p:cNvPr>
          <p:cNvSpPr/>
          <p:nvPr/>
        </p:nvSpPr>
        <p:spPr>
          <a:xfrm>
            <a:off x="196712" y="249925"/>
            <a:ext cx="5756827" cy="47305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7F7F117-7493-4DE1-84DA-C88008FBCD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4" r="4364" b="1886"/>
          <a:stretch/>
        </p:blipFill>
        <p:spPr>
          <a:xfrm>
            <a:off x="3419064" y="258416"/>
            <a:ext cx="2534475" cy="300111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346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2398FF5-3C5E-4BD8-89C6-6D409A559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7" y="233777"/>
            <a:ext cx="3890374" cy="37601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AA9A9D8-35DF-4449-B74E-04DD07CF8C18}"/>
              </a:ext>
            </a:extLst>
          </p:cNvPr>
          <p:cNvSpPr/>
          <p:nvPr/>
        </p:nvSpPr>
        <p:spPr>
          <a:xfrm>
            <a:off x="216589" y="230047"/>
            <a:ext cx="7654315" cy="45775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FDBC19B-6690-488E-B920-92B147CB0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600" y="239986"/>
            <a:ext cx="3735365" cy="456764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523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49656BF-128E-4726-9A65-FE60E205C4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6" t="1118" r="3403" b="2763"/>
          <a:stretch/>
        </p:blipFill>
        <p:spPr>
          <a:xfrm>
            <a:off x="218662" y="198783"/>
            <a:ext cx="1942113" cy="396571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80D005A-5C05-4D8D-8D36-064DD5E571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5" t="1751" r="2891" b="2897"/>
          <a:stretch/>
        </p:blipFill>
        <p:spPr>
          <a:xfrm>
            <a:off x="2286004" y="198783"/>
            <a:ext cx="3033804" cy="396571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797850A-3117-4DEB-8BFE-3CF5BA9183AF}"/>
              </a:ext>
            </a:extLst>
          </p:cNvPr>
          <p:cNvSpPr/>
          <p:nvPr/>
        </p:nvSpPr>
        <p:spPr>
          <a:xfrm>
            <a:off x="2286004" y="675861"/>
            <a:ext cx="3033804" cy="16995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1A71890-CF10-4604-AB4B-5D62DA24AB8C}"/>
              </a:ext>
            </a:extLst>
          </p:cNvPr>
          <p:cNvSpPr/>
          <p:nvPr/>
        </p:nvSpPr>
        <p:spPr>
          <a:xfrm>
            <a:off x="2286004" y="2375452"/>
            <a:ext cx="3033804" cy="17890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81F6D865-F2A6-4177-BFBE-5547D12B2156}"/>
              </a:ext>
            </a:extLst>
          </p:cNvPr>
          <p:cNvCxnSpPr/>
          <p:nvPr/>
        </p:nvCxnSpPr>
        <p:spPr>
          <a:xfrm flipV="1">
            <a:off x="3985591" y="884583"/>
            <a:ext cx="298174" cy="377687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760750D9-B039-4B8F-B408-E97925F53128}"/>
              </a:ext>
            </a:extLst>
          </p:cNvPr>
          <p:cNvCxnSpPr/>
          <p:nvPr/>
        </p:nvCxnSpPr>
        <p:spPr>
          <a:xfrm flipV="1">
            <a:off x="3985591" y="1361661"/>
            <a:ext cx="298174" cy="377687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73322CBC-3EA9-49FA-B0A3-A444BFA76E74}"/>
              </a:ext>
            </a:extLst>
          </p:cNvPr>
          <p:cNvCxnSpPr/>
          <p:nvPr/>
        </p:nvCxnSpPr>
        <p:spPr>
          <a:xfrm flipV="1">
            <a:off x="3985591" y="1823830"/>
            <a:ext cx="298174" cy="377687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71F99F32-FF5C-46BE-9D2D-404224919988}"/>
              </a:ext>
            </a:extLst>
          </p:cNvPr>
          <p:cNvCxnSpPr/>
          <p:nvPr/>
        </p:nvCxnSpPr>
        <p:spPr>
          <a:xfrm flipV="1">
            <a:off x="3985591" y="2703443"/>
            <a:ext cx="298174" cy="377687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C541043A-955D-4125-82F4-67FF9E6B670B}"/>
              </a:ext>
            </a:extLst>
          </p:cNvPr>
          <p:cNvCxnSpPr/>
          <p:nvPr/>
        </p:nvCxnSpPr>
        <p:spPr>
          <a:xfrm flipV="1">
            <a:off x="3985591" y="3190460"/>
            <a:ext cx="298174" cy="377687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D7892961-D436-4470-B352-579849ECE25D}"/>
              </a:ext>
            </a:extLst>
          </p:cNvPr>
          <p:cNvCxnSpPr/>
          <p:nvPr/>
        </p:nvCxnSpPr>
        <p:spPr>
          <a:xfrm flipV="1">
            <a:off x="3985591" y="3630267"/>
            <a:ext cx="298174" cy="377687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85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83FBBF3-4E40-46C5-B858-3759171FF255}"/>
              </a:ext>
            </a:extLst>
          </p:cNvPr>
          <p:cNvSpPr txBox="1"/>
          <p:nvPr/>
        </p:nvSpPr>
        <p:spPr>
          <a:xfrm>
            <a:off x="5448835" y="2663688"/>
            <a:ext cx="110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LAG()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631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63380C7-61E5-47DA-8823-0EB9631DF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3" y="163654"/>
            <a:ext cx="3638342" cy="5368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6C9E43B-8AA4-4DAF-B068-DCC474CCFA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7" t="2482" r="4354" b="3660"/>
          <a:stretch/>
        </p:blipFill>
        <p:spPr>
          <a:xfrm>
            <a:off x="3849136" y="163654"/>
            <a:ext cx="3176365" cy="319377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16E5812-C0BD-4C0C-BF5F-B1ECF869E1A8}"/>
              </a:ext>
            </a:extLst>
          </p:cNvPr>
          <p:cNvSpPr/>
          <p:nvPr/>
        </p:nvSpPr>
        <p:spPr>
          <a:xfrm>
            <a:off x="186772" y="150535"/>
            <a:ext cx="6838729" cy="53814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844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860F97D-514A-4288-842A-2E8768AB9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44" y="175798"/>
            <a:ext cx="3775983" cy="37004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3B787E9-D1AE-467E-9F3A-9402805B92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2" t="2059" r="3193" b="1994"/>
          <a:stretch/>
        </p:blipFill>
        <p:spPr>
          <a:xfrm>
            <a:off x="4065104" y="175797"/>
            <a:ext cx="3775983" cy="457220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12E6FEA-7D51-4F97-9ECC-51CBF6A93523}"/>
              </a:ext>
            </a:extLst>
          </p:cNvPr>
          <p:cNvSpPr/>
          <p:nvPr/>
        </p:nvSpPr>
        <p:spPr>
          <a:xfrm>
            <a:off x="186772" y="170413"/>
            <a:ext cx="7654315" cy="45775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08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BF2CD41-5A2D-4BBE-874E-92D9C93F1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0" y="198781"/>
            <a:ext cx="4952024" cy="62975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95B6CA2-1694-485D-925F-3ABAC40255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0" t="1994" r="1597" b="2298"/>
          <a:stretch/>
        </p:blipFill>
        <p:spPr>
          <a:xfrm>
            <a:off x="5108979" y="208720"/>
            <a:ext cx="5309718" cy="4901276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A98FC3B-227F-440D-8851-25477ED0690B}"/>
              </a:ext>
            </a:extLst>
          </p:cNvPr>
          <p:cNvSpPr/>
          <p:nvPr/>
        </p:nvSpPr>
        <p:spPr>
          <a:xfrm>
            <a:off x="166894" y="200230"/>
            <a:ext cx="10261742" cy="62960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723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SURESH</cp:lastModifiedBy>
  <cp:revision>1</cp:revision>
  <dcterms:created xsi:type="dcterms:W3CDTF">2022-10-15T12:51:40Z</dcterms:created>
  <dcterms:modified xsi:type="dcterms:W3CDTF">2022-10-15T12:52:01Z</dcterms:modified>
</cp:coreProperties>
</file>