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6270-4021-4EBA-B83B-20CE1180D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FFBC-C1FE-4CF6-B6D6-D6FFE7DD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72A8-5E6D-4019-A4B5-1E596DEF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D9DF-E0AF-4524-AE88-01FEC17B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C2D4-BE74-419D-963F-4676BDB8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BB2C-9B36-4E7C-A29F-7AB5568D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501A0-8797-4E9A-A0B0-8C8B5C05A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3383-0A63-4EFB-8190-6B12EF4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DC1-9ED0-4E66-BF79-41C85F30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811D-C4AB-47A1-AB25-FAA7E39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99AC8-174F-4101-B20B-80739EEF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42F57-5F37-4996-9FC2-9B35E5C4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1ECC-84DC-411B-8601-F97F1A4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D257-107B-46C8-A3E7-64C64F2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497C-60D5-4059-ABBB-D4ED965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6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230D-7835-40DD-AF5B-DFDC9516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9078-1DD5-4379-914C-73AFEED7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5533-8533-431F-A7D6-BDF949B0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2457-1EF6-4D52-AE3A-708E7AE7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2C34-8D2C-46AF-BDD2-1360045D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7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D977-550B-4E8E-BBA0-A751FE58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D1443-54B8-42E8-9152-8E56C547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69A2-33A6-4D9A-B71E-84ACB4E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9D93-01F9-48D9-91B3-E6648B48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2113-0070-4479-9D4D-16AD4880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7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787-03B8-4629-85BD-832C9E9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22D2-084B-4482-BE00-357F24BE7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36A4-8EF9-4EF9-B87C-75A66ED4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3196-6361-44E8-9022-8293ECF4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7024-99D9-4524-8327-67DC921A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D4AFC-3259-4532-920E-375896C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508C-485F-490E-B0E8-77506ADA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5A4-9A6D-40F9-B7C0-854C46DD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E6A8-EA8B-4DB2-AF0B-8FA347BE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54F6-6E55-426D-9362-5C2E1ECB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A5BB4-45DE-4F3A-81D9-0C89EF9F2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97671-5476-4D29-9EA7-BD038A5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B26CC-7204-4ECA-A856-F2D729A6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AB18E-B596-4E0C-885E-110F449F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7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49F-3E6D-4993-9532-FB98968A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9891-1865-43F5-81CF-64CF1A64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22FF6-B24F-4F1C-944A-F8C0042F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6B73E-9110-4B65-BC30-761D157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0385F-309A-492C-8A2A-C2EE09B7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9A52-FBC6-4BCC-8AB7-53BBBD62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BB49-FBCC-459D-ABF6-F149DE65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9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4C4-8AF8-4933-8BCB-63EEDE6B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A12F-5230-4F7C-AF07-9DBAD852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1C40-07CC-4061-9569-2CA8BEB2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17887-D457-4569-8004-3327ADCE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A5F6-AFE2-4FB6-9E31-01A1E0C0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9E3F4-B29D-4074-84EB-6EB88348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F-3F64-4633-887E-978B0736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0EDF9-600E-4E01-BBCA-6EB5889C1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B630-D79A-4D5B-957A-E508F43B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8D5B-DEB7-42B7-95CF-276219F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AC497-5245-4E13-BFBE-8C4406F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79A7-CE22-4B91-9CFC-44505A29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1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E2085-73CE-4290-9272-8D618CD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C6D5E-413F-4313-87BF-9303D0E8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EE3B-38A6-42A7-BE4A-B8CA661D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AA9F-583D-4D91-B616-79BBD755200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81B4-7A12-43D0-B734-6DD5C2D9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144B-B17F-4F0D-BAE8-6F4D1159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2ED-C78B-4A22-80F3-2D0703487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B1A32-5BF1-4F3A-9895-8EB3F7E6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6" y="255647"/>
            <a:ext cx="4405313" cy="30060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0EACE-9CA6-4EE5-B25C-89973A04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65" y="255647"/>
            <a:ext cx="4937923" cy="30060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E15AC4D-3C66-471C-B06D-A79261B23349}"/>
              </a:ext>
            </a:extLst>
          </p:cNvPr>
          <p:cNvSpPr/>
          <p:nvPr/>
        </p:nvSpPr>
        <p:spPr>
          <a:xfrm>
            <a:off x="4902740" y="1643974"/>
            <a:ext cx="573932" cy="2237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8FDA2-9635-43DF-BF9F-0332ACBD76A4}"/>
              </a:ext>
            </a:extLst>
          </p:cNvPr>
          <p:cNvSpPr/>
          <p:nvPr/>
        </p:nvSpPr>
        <p:spPr>
          <a:xfrm>
            <a:off x="313336" y="564204"/>
            <a:ext cx="4405313" cy="3015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5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21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3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2022-12-08T11:16:14Z</dcterms:created>
  <dcterms:modified xsi:type="dcterms:W3CDTF">2022-12-08T11:22:28Z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2022-12-08T11:16:14Z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7c75f032-af66-43f1-86fa-d36c62db5c10</vt:lpwstr>
  </property>
  <property fmtid="{D5CDD505-2E9C-101B-9397-08002B2CF9AE}" pid="8" name="MSIP_Label_19540963-e559-4020-8a90-fe8a502c2801_ContentBits">
    <vt:lpwstr>0</vt:lpwstr>
  </property>
</Properties>
</file>